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4177" r:id="rId2"/>
  </p:sldMasterIdLst>
  <p:notesMasterIdLst>
    <p:notesMasterId r:id="rId27"/>
  </p:notesMasterIdLst>
  <p:handoutMasterIdLst>
    <p:handoutMasterId r:id="rId28"/>
  </p:handoutMasterIdLst>
  <p:sldIdLst>
    <p:sldId id="500" r:id="rId3"/>
    <p:sldId id="501" r:id="rId4"/>
    <p:sldId id="502" r:id="rId5"/>
    <p:sldId id="503" r:id="rId6"/>
    <p:sldId id="504" r:id="rId7"/>
    <p:sldId id="256" r:id="rId8"/>
    <p:sldId id="497" r:id="rId9"/>
    <p:sldId id="482" r:id="rId10"/>
    <p:sldId id="484" r:id="rId11"/>
    <p:sldId id="485" r:id="rId12"/>
    <p:sldId id="486" r:id="rId13"/>
    <p:sldId id="487" r:id="rId14"/>
    <p:sldId id="488" r:id="rId15"/>
    <p:sldId id="489" r:id="rId16"/>
    <p:sldId id="493" r:id="rId17"/>
    <p:sldId id="494" r:id="rId18"/>
    <p:sldId id="473" r:id="rId19"/>
    <p:sldId id="468" r:id="rId20"/>
    <p:sldId id="474" r:id="rId21"/>
    <p:sldId id="495" r:id="rId22"/>
    <p:sldId id="499" r:id="rId23"/>
    <p:sldId id="496" r:id="rId24"/>
    <p:sldId id="407" r:id="rId25"/>
    <p:sldId id="276" r:id="rId26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99FFCC"/>
    <a:srgbClr val="5F9632"/>
    <a:srgbClr val="F1AF1D"/>
    <a:srgbClr val="7DC145"/>
    <a:srgbClr val="F8D890"/>
    <a:srgbClr val="CFE8BA"/>
    <a:srgbClr val="C68C0C"/>
    <a:srgbClr val="EDF7E5"/>
    <a:srgbClr val="B2DB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7356" autoAdjust="0"/>
  </p:normalViewPr>
  <p:slideViewPr>
    <p:cSldViewPr>
      <p:cViewPr varScale="1">
        <p:scale>
          <a:sx n="71" d="100"/>
          <a:sy n="71" d="100"/>
        </p:scale>
        <p:origin x="39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3254" y="3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533744-0EC9-448F-8C12-DD7E5249483E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3B55AA5B-B0D2-48EF-9A63-B04818F77A20}">
      <dgm:prSet phldrT="[Texto]"/>
      <dgm:spPr>
        <a:solidFill>
          <a:srgbClr val="0070C0"/>
        </a:solidFill>
      </dgm:spPr>
      <dgm:t>
        <a:bodyPr/>
        <a:lstStyle/>
        <a:p>
          <a:r>
            <a:rPr lang="es-ES" dirty="0" smtClean="0"/>
            <a:t>1. New Urban </a:t>
          </a:r>
          <a:r>
            <a:rPr lang="es-ES" dirty="0" err="1" smtClean="0"/>
            <a:t>Specific</a:t>
          </a:r>
          <a:r>
            <a:rPr lang="es-ES" dirty="0" smtClean="0"/>
            <a:t> </a:t>
          </a:r>
          <a:r>
            <a:rPr lang="es-ES" dirty="0" err="1" smtClean="0"/>
            <a:t>Services</a:t>
          </a:r>
          <a:endParaRPr lang="es-ES" dirty="0"/>
        </a:p>
      </dgm:t>
    </dgm:pt>
    <dgm:pt modelId="{80B0237F-A707-4BEC-BFB1-060C5799E360}" type="parTrans" cxnId="{11F1525F-490A-4534-9E75-606538233342}">
      <dgm:prSet/>
      <dgm:spPr/>
      <dgm:t>
        <a:bodyPr/>
        <a:lstStyle/>
        <a:p>
          <a:endParaRPr lang="es-ES"/>
        </a:p>
      </dgm:t>
    </dgm:pt>
    <dgm:pt modelId="{D98FBA55-FD17-4C0B-A918-4362705F3E73}" type="sibTrans" cxnId="{11F1525F-490A-4534-9E75-606538233342}">
      <dgm:prSet/>
      <dgm:spPr/>
      <dgm:t>
        <a:bodyPr/>
        <a:lstStyle/>
        <a:p>
          <a:endParaRPr lang="es-ES"/>
        </a:p>
      </dgm:t>
    </dgm:pt>
    <dgm:pt modelId="{3E3AD9E2-7541-4213-9993-2BF90CC18464}">
      <dgm:prSet phldrT="[Texto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2. Extended Functionality of Original List of Day 1/1.5 Services</a:t>
          </a:r>
          <a:endParaRPr lang="es-ES" dirty="0"/>
        </a:p>
      </dgm:t>
    </dgm:pt>
    <dgm:pt modelId="{71E6AFCE-8EF1-45E8-9574-AD80010D87A0}" type="parTrans" cxnId="{B0623222-517F-4EE8-9D7C-917C9A4863B7}">
      <dgm:prSet/>
      <dgm:spPr/>
      <dgm:t>
        <a:bodyPr/>
        <a:lstStyle/>
        <a:p>
          <a:endParaRPr lang="es-ES"/>
        </a:p>
      </dgm:t>
    </dgm:pt>
    <dgm:pt modelId="{770D57F3-BB42-4306-B11A-93DA635005C4}" type="sibTrans" cxnId="{B0623222-517F-4EE8-9D7C-917C9A4863B7}">
      <dgm:prSet/>
      <dgm:spPr/>
      <dgm:t>
        <a:bodyPr/>
        <a:lstStyle/>
        <a:p>
          <a:endParaRPr lang="es-ES"/>
        </a:p>
      </dgm:t>
    </dgm:pt>
    <dgm:pt modelId="{3C6D37E8-5197-4109-A713-EDE2FFD35FFD}">
      <dgm:prSet phldrT="[Texto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dirty="0" smtClean="0"/>
            <a:t>3. Additional User Groups of Existing C-ITS Day 1/1.5 Services</a:t>
          </a:r>
          <a:endParaRPr lang="es-ES" dirty="0"/>
        </a:p>
      </dgm:t>
    </dgm:pt>
    <dgm:pt modelId="{7E5B46CD-3832-4275-AD6B-9A8DBBDF41EB}" type="parTrans" cxnId="{49C0469A-9F59-4AFD-AF2C-D7329C1DC621}">
      <dgm:prSet/>
      <dgm:spPr/>
      <dgm:t>
        <a:bodyPr/>
        <a:lstStyle/>
        <a:p>
          <a:endParaRPr lang="es-ES"/>
        </a:p>
      </dgm:t>
    </dgm:pt>
    <dgm:pt modelId="{046BF0E2-D171-460E-BD11-7A45CF459656}" type="sibTrans" cxnId="{49C0469A-9F59-4AFD-AF2C-D7329C1DC621}">
      <dgm:prSet/>
      <dgm:spPr/>
      <dgm:t>
        <a:bodyPr/>
        <a:lstStyle/>
        <a:p>
          <a:endParaRPr lang="es-ES"/>
        </a:p>
      </dgm:t>
    </dgm:pt>
    <dgm:pt modelId="{55827795-58DA-4FE1-8674-A8E12DF8592F}" type="pres">
      <dgm:prSet presAssocID="{BD533744-0EC9-448F-8C12-DD7E5249483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E93A07A-6139-4075-9006-E807D1B14E77}" type="pres">
      <dgm:prSet presAssocID="{BD533744-0EC9-448F-8C12-DD7E5249483E}" presName="dummyMaxCanvas" presStyleCnt="0">
        <dgm:presLayoutVars/>
      </dgm:prSet>
      <dgm:spPr/>
    </dgm:pt>
    <dgm:pt modelId="{655B5DE0-F1A6-43A6-8667-D21B29437C1A}" type="pres">
      <dgm:prSet presAssocID="{BD533744-0EC9-448F-8C12-DD7E5249483E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FAD354A-ACBA-49E4-8143-77C6F6133CAE}" type="pres">
      <dgm:prSet presAssocID="{BD533744-0EC9-448F-8C12-DD7E5249483E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BF8F3B6-70EA-48CF-AD4A-22454B747E56}" type="pres">
      <dgm:prSet presAssocID="{BD533744-0EC9-448F-8C12-DD7E5249483E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1828DFA-078A-4C4E-AD3D-86D31AA55DD8}" type="pres">
      <dgm:prSet presAssocID="{BD533744-0EC9-448F-8C12-DD7E5249483E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99AB6A6-22A6-479D-A17F-6B410E1A6CC3}" type="pres">
      <dgm:prSet presAssocID="{BD533744-0EC9-448F-8C12-DD7E5249483E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4E810F9-3814-4820-A651-DD47029E79F5}" type="pres">
      <dgm:prSet presAssocID="{BD533744-0EC9-448F-8C12-DD7E5249483E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C49D323-F54D-4043-9D85-DA97DCA784AB}" type="pres">
      <dgm:prSet presAssocID="{BD533744-0EC9-448F-8C12-DD7E5249483E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0D74200-1DB4-4A43-9F58-18FF3C4D2D84}" type="pres">
      <dgm:prSet presAssocID="{BD533744-0EC9-448F-8C12-DD7E5249483E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3EFF138-3E74-4A98-9D13-08B6799BCC13}" type="presOf" srcId="{3E3AD9E2-7541-4213-9993-2BF90CC18464}" destId="{7FAD354A-ACBA-49E4-8143-77C6F6133CAE}" srcOrd="0" destOrd="0" presId="urn:microsoft.com/office/officeart/2005/8/layout/vProcess5"/>
    <dgm:cxn modelId="{CD864AB8-207C-4CE4-AF34-D9E48E2A5417}" type="presOf" srcId="{3C6D37E8-5197-4109-A713-EDE2FFD35FFD}" destId="{5BF8F3B6-70EA-48CF-AD4A-22454B747E56}" srcOrd="0" destOrd="0" presId="urn:microsoft.com/office/officeart/2005/8/layout/vProcess5"/>
    <dgm:cxn modelId="{4E78E4B7-549C-4376-B1B3-55A9796D449B}" type="presOf" srcId="{D98FBA55-FD17-4C0B-A918-4362705F3E73}" destId="{41828DFA-078A-4C4E-AD3D-86D31AA55DD8}" srcOrd="0" destOrd="0" presId="urn:microsoft.com/office/officeart/2005/8/layout/vProcess5"/>
    <dgm:cxn modelId="{98417D66-4C59-480F-B62F-E36F5459D2DD}" type="presOf" srcId="{3B55AA5B-B0D2-48EF-9A63-B04818F77A20}" destId="{54E810F9-3814-4820-A651-DD47029E79F5}" srcOrd="1" destOrd="0" presId="urn:microsoft.com/office/officeart/2005/8/layout/vProcess5"/>
    <dgm:cxn modelId="{F2BCFD48-0388-40CD-8013-9C1DBEF20C9F}" type="presOf" srcId="{BD533744-0EC9-448F-8C12-DD7E5249483E}" destId="{55827795-58DA-4FE1-8674-A8E12DF8592F}" srcOrd="0" destOrd="0" presId="urn:microsoft.com/office/officeart/2005/8/layout/vProcess5"/>
    <dgm:cxn modelId="{73EEF405-1E4C-4AF3-82D2-51A8A2A50A0A}" type="presOf" srcId="{3E3AD9E2-7541-4213-9993-2BF90CC18464}" destId="{9C49D323-F54D-4043-9D85-DA97DCA784AB}" srcOrd="1" destOrd="0" presId="urn:microsoft.com/office/officeart/2005/8/layout/vProcess5"/>
    <dgm:cxn modelId="{49C0469A-9F59-4AFD-AF2C-D7329C1DC621}" srcId="{BD533744-0EC9-448F-8C12-DD7E5249483E}" destId="{3C6D37E8-5197-4109-A713-EDE2FFD35FFD}" srcOrd="2" destOrd="0" parTransId="{7E5B46CD-3832-4275-AD6B-9A8DBBDF41EB}" sibTransId="{046BF0E2-D171-460E-BD11-7A45CF459656}"/>
    <dgm:cxn modelId="{0E57A44C-8727-4A07-8776-65A226CF50B7}" type="presOf" srcId="{3B55AA5B-B0D2-48EF-9A63-B04818F77A20}" destId="{655B5DE0-F1A6-43A6-8667-D21B29437C1A}" srcOrd="0" destOrd="0" presId="urn:microsoft.com/office/officeart/2005/8/layout/vProcess5"/>
    <dgm:cxn modelId="{11F1525F-490A-4534-9E75-606538233342}" srcId="{BD533744-0EC9-448F-8C12-DD7E5249483E}" destId="{3B55AA5B-B0D2-48EF-9A63-B04818F77A20}" srcOrd="0" destOrd="0" parTransId="{80B0237F-A707-4BEC-BFB1-060C5799E360}" sibTransId="{D98FBA55-FD17-4C0B-A918-4362705F3E73}"/>
    <dgm:cxn modelId="{3F301C60-6FE9-40C9-8790-C4048B9D3820}" type="presOf" srcId="{3C6D37E8-5197-4109-A713-EDE2FFD35FFD}" destId="{20D74200-1DB4-4A43-9F58-18FF3C4D2D84}" srcOrd="1" destOrd="0" presId="urn:microsoft.com/office/officeart/2005/8/layout/vProcess5"/>
    <dgm:cxn modelId="{B0623222-517F-4EE8-9D7C-917C9A4863B7}" srcId="{BD533744-0EC9-448F-8C12-DD7E5249483E}" destId="{3E3AD9E2-7541-4213-9993-2BF90CC18464}" srcOrd="1" destOrd="0" parTransId="{71E6AFCE-8EF1-45E8-9574-AD80010D87A0}" sibTransId="{770D57F3-BB42-4306-B11A-93DA635005C4}"/>
    <dgm:cxn modelId="{E100BF49-0E35-4643-878E-0C45C1B5D3AF}" type="presOf" srcId="{770D57F3-BB42-4306-B11A-93DA635005C4}" destId="{899AB6A6-22A6-479D-A17F-6B410E1A6CC3}" srcOrd="0" destOrd="0" presId="urn:microsoft.com/office/officeart/2005/8/layout/vProcess5"/>
    <dgm:cxn modelId="{5A08E63D-DD2E-4AB3-BC21-7F4883708C0A}" type="presParOf" srcId="{55827795-58DA-4FE1-8674-A8E12DF8592F}" destId="{CE93A07A-6139-4075-9006-E807D1B14E77}" srcOrd="0" destOrd="0" presId="urn:microsoft.com/office/officeart/2005/8/layout/vProcess5"/>
    <dgm:cxn modelId="{4258B114-4904-45F2-BC45-A5EFF7B8B1CC}" type="presParOf" srcId="{55827795-58DA-4FE1-8674-A8E12DF8592F}" destId="{655B5DE0-F1A6-43A6-8667-D21B29437C1A}" srcOrd="1" destOrd="0" presId="urn:microsoft.com/office/officeart/2005/8/layout/vProcess5"/>
    <dgm:cxn modelId="{0F16C120-03F4-499F-9FBC-3A53DF407E73}" type="presParOf" srcId="{55827795-58DA-4FE1-8674-A8E12DF8592F}" destId="{7FAD354A-ACBA-49E4-8143-77C6F6133CAE}" srcOrd="2" destOrd="0" presId="urn:microsoft.com/office/officeart/2005/8/layout/vProcess5"/>
    <dgm:cxn modelId="{0EB043B5-B64C-40CD-B0CC-1D0F2A4E6591}" type="presParOf" srcId="{55827795-58DA-4FE1-8674-A8E12DF8592F}" destId="{5BF8F3B6-70EA-48CF-AD4A-22454B747E56}" srcOrd="3" destOrd="0" presId="urn:microsoft.com/office/officeart/2005/8/layout/vProcess5"/>
    <dgm:cxn modelId="{D67786D1-7237-487A-A2DA-6C0A88669967}" type="presParOf" srcId="{55827795-58DA-4FE1-8674-A8E12DF8592F}" destId="{41828DFA-078A-4C4E-AD3D-86D31AA55DD8}" srcOrd="4" destOrd="0" presId="urn:microsoft.com/office/officeart/2005/8/layout/vProcess5"/>
    <dgm:cxn modelId="{FA90EEA8-6B4D-49ED-BEAA-CC0BCFCA55A3}" type="presParOf" srcId="{55827795-58DA-4FE1-8674-A8E12DF8592F}" destId="{899AB6A6-22A6-479D-A17F-6B410E1A6CC3}" srcOrd="5" destOrd="0" presId="urn:microsoft.com/office/officeart/2005/8/layout/vProcess5"/>
    <dgm:cxn modelId="{69826323-BADA-4E86-91E5-54D4337F9F9F}" type="presParOf" srcId="{55827795-58DA-4FE1-8674-A8E12DF8592F}" destId="{54E810F9-3814-4820-A651-DD47029E79F5}" srcOrd="6" destOrd="0" presId="urn:microsoft.com/office/officeart/2005/8/layout/vProcess5"/>
    <dgm:cxn modelId="{C908FEB7-6168-4110-872C-F743097E6836}" type="presParOf" srcId="{55827795-58DA-4FE1-8674-A8E12DF8592F}" destId="{9C49D323-F54D-4043-9D85-DA97DCA784AB}" srcOrd="7" destOrd="0" presId="urn:microsoft.com/office/officeart/2005/8/layout/vProcess5"/>
    <dgm:cxn modelId="{80333455-79E7-4155-BC38-93D95BCB87D5}" type="presParOf" srcId="{55827795-58DA-4FE1-8674-A8E12DF8592F}" destId="{20D74200-1DB4-4A43-9F58-18FF3C4D2D84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DC823A-960F-4880-BD04-29F0A581B1DA}" type="doc">
      <dgm:prSet loTypeId="urn:microsoft.com/office/officeart/2005/8/layout/default#1" loCatId="list" qsTypeId="urn:microsoft.com/office/officeart/2005/8/quickstyle/simple1" qsCatId="simple" csTypeId="urn:microsoft.com/office/officeart/2005/8/colors/colorful1#4" csCatId="colorful" phldr="1"/>
      <dgm:spPr/>
      <dgm:t>
        <a:bodyPr/>
        <a:lstStyle/>
        <a:p>
          <a:endParaRPr lang="es-ES"/>
        </a:p>
      </dgm:t>
    </dgm:pt>
    <dgm:pt modelId="{F0BE7B14-3FFD-497F-819B-0546A6F7D468}">
      <dgm:prSet phldrT="[Texto]"/>
      <dgm:spPr>
        <a:solidFill>
          <a:srgbClr val="0070C0"/>
        </a:solidFill>
      </dgm:spPr>
      <dgm:t>
        <a:bodyPr/>
        <a:lstStyle/>
        <a:p>
          <a:r>
            <a:rPr lang="en-US" b="1" dirty="0" smtClean="0"/>
            <a:t>Access Zone Management (restricted lanes, zones, </a:t>
          </a:r>
          <a:r>
            <a:rPr lang="en-US" b="1" dirty="0" err="1" smtClean="0"/>
            <a:t>tunnes</a:t>
          </a:r>
          <a:r>
            <a:rPr lang="en-US" b="1" dirty="0" smtClean="0"/>
            <a:t>/bridges, management of freight loading/unloading areas)</a:t>
          </a:r>
          <a:endParaRPr lang="es-ES" dirty="0"/>
        </a:p>
      </dgm:t>
    </dgm:pt>
    <dgm:pt modelId="{FCA4FAD0-C9B7-47D7-89EE-C4BA92EEE487}" type="parTrans" cxnId="{63D7C431-C67F-44B5-87C1-5EDC6730764B}">
      <dgm:prSet/>
      <dgm:spPr/>
      <dgm:t>
        <a:bodyPr/>
        <a:lstStyle/>
        <a:p>
          <a:endParaRPr lang="es-ES"/>
        </a:p>
      </dgm:t>
    </dgm:pt>
    <dgm:pt modelId="{FF9E5341-21EA-45ED-A24F-384AECC6F986}" type="sibTrans" cxnId="{63D7C431-C67F-44B5-87C1-5EDC6730764B}">
      <dgm:prSet/>
      <dgm:spPr/>
      <dgm:t>
        <a:bodyPr/>
        <a:lstStyle/>
        <a:p>
          <a:endParaRPr lang="es-ES"/>
        </a:p>
      </dgm:t>
    </dgm:pt>
    <dgm:pt modelId="{7AD0BBA0-333D-439E-859C-0D05B10C15A5}">
      <dgm:prSet phldrT="[Texto]"/>
      <dgm:spPr>
        <a:solidFill>
          <a:srgbClr val="00B050"/>
        </a:solidFill>
      </dgm:spPr>
      <dgm:t>
        <a:bodyPr/>
        <a:lstStyle/>
        <a:p>
          <a:r>
            <a:rPr lang="en-US" b="1" u="sng" dirty="0" err="1" smtClean="0"/>
            <a:t>Temporay</a:t>
          </a:r>
          <a:r>
            <a:rPr lang="en-US" b="1" u="sng" dirty="0" smtClean="0"/>
            <a:t> </a:t>
          </a:r>
          <a:r>
            <a:rPr lang="en-US" b="1" dirty="0" smtClean="0"/>
            <a:t>traffic light prioritisation for designated vehicles (large events like concerts, football games etc.) </a:t>
          </a:r>
          <a:r>
            <a:rPr lang="en-US" dirty="0" smtClean="0"/>
            <a:t>- 	subset of traffic light prioritisation of designated vehicles</a:t>
          </a:r>
          <a:endParaRPr lang="es-ES" dirty="0"/>
        </a:p>
      </dgm:t>
    </dgm:pt>
    <dgm:pt modelId="{1D666728-6E30-4C1F-A6D0-D5A86CBA6BDE}" type="parTrans" cxnId="{CBCDD689-52D8-45F1-B507-796CEC4E702D}">
      <dgm:prSet/>
      <dgm:spPr/>
      <dgm:t>
        <a:bodyPr/>
        <a:lstStyle/>
        <a:p>
          <a:endParaRPr lang="es-ES"/>
        </a:p>
      </dgm:t>
    </dgm:pt>
    <dgm:pt modelId="{9EA70AE4-DCB7-4E59-809E-529FF9E078E6}" type="sibTrans" cxnId="{CBCDD689-52D8-45F1-B507-796CEC4E702D}">
      <dgm:prSet/>
      <dgm:spPr/>
      <dgm:t>
        <a:bodyPr/>
        <a:lstStyle/>
        <a:p>
          <a:endParaRPr lang="es-ES"/>
        </a:p>
      </dgm:t>
    </dgm:pt>
    <dgm:pt modelId="{C48C941F-0B49-4C4F-B977-07207D747248}">
      <dgm:prSet phldrT="[Texto]"/>
      <dgm:spPr>
        <a:solidFill>
          <a:srgbClr val="00B050"/>
        </a:solidFill>
      </dgm:spPr>
      <dgm:t>
        <a:bodyPr/>
        <a:lstStyle/>
        <a:p>
          <a:r>
            <a:rPr lang="en-US" b="1" dirty="0" smtClean="0"/>
            <a:t>Collaborative perception of Vulnerable Road Users (VRUs) </a:t>
          </a:r>
          <a:r>
            <a:rPr lang="en-US" dirty="0" smtClean="0"/>
            <a:t>- subset of VRU road user protection</a:t>
          </a:r>
          <a:endParaRPr lang="es-ES" dirty="0"/>
        </a:p>
      </dgm:t>
    </dgm:pt>
    <dgm:pt modelId="{A054596F-6A0E-4DED-ACF3-1CD50FAD38BC}" type="parTrans" cxnId="{CF54A4F8-F4F5-419B-887C-E5BB62822D70}">
      <dgm:prSet/>
      <dgm:spPr/>
      <dgm:t>
        <a:bodyPr/>
        <a:lstStyle/>
        <a:p>
          <a:endParaRPr lang="es-ES"/>
        </a:p>
      </dgm:t>
    </dgm:pt>
    <dgm:pt modelId="{01B62796-77CC-4165-A48F-881C21E6202E}" type="sibTrans" cxnId="{CF54A4F8-F4F5-419B-887C-E5BB62822D70}">
      <dgm:prSet/>
      <dgm:spPr/>
      <dgm:t>
        <a:bodyPr/>
        <a:lstStyle/>
        <a:p>
          <a:endParaRPr lang="es-ES"/>
        </a:p>
      </dgm:t>
    </dgm:pt>
    <dgm:pt modelId="{F4021138-0333-4C32-B5F4-89A15313AC82}">
      <dgm:prSet phldrT="[Texto]"/>
      <dgm:spPr>
        <a:solidFill>
          <a:srgbClr val="00B050"/>
        </a:solidFill>
      </dgm:spPr>
      <dgm:t>
        <a:bodyPr/>
        <a:lstStyle/>
        <a:p>
          <a:r>
            <a:rPr lang="en-US" b="1" dirty="0" smtClean="0"/>
            <a:t>On-street and off-street parking management - </a:t>
          </a:r>
          <a:r>
            <a:rPr lang="en-US" b="0" dirty="0" smtClean="0"/>
            <a:t>subset of on-street and off-street </a:t>
          </a:r>
          <a:r>
            <a:rPr lang="en-US" dirty="0" smtClean="0"/>
            <a:t>parking information</a:t>
          </a:r>
          <a:endParaRPr lang="es-ES" dirty="0"/>
        </a:p>
      </dgm:t>
    </dgm:pt>
    <dgm:pt modelId="{4BE060BC-BB9D-4A12-9CDF-FFFDA071B775}" type="parTrans" cxnId="{13F8FA84-B679-4205-9A4B-658908B0F22E}">
      <dgm:prSet/>
      <dgm:spPr/>
      <dgm:t>
        <a:bodyPr/>
        <a:lstStyle/>
        <a:p>
          <a:endParaRPr lang="es-ES"/>
        </a:p>
      </dgm:t>
    </dgm:pt>
    <dgm:pt modelId="{E6435D7C-58C3-4EA6-8743-C898A30F292F}" type="sibTrans" cxnId="{13F8FA84-B679-4205-9A4B-658908B0F22E}">
      <dgm:prSet/>
      <dgm:spPr/>
      <dgm:t>
        <a:bodyPr/>
        <a:lstStyle/>
        <a:p>
          <a:endParaRPr lang="es-ES"/>
        </a:p>
      </dgm:t>
    </dgm:pt>
    <dgm:pt modelId="{D71875CF-6CD8-43A7-8000-4CC63EE2D646}">
      <dgm:prSet phldrT="[Texto]"/>
      <dgm:spPr>
        <a:solidFill>
          <a:srgbClr val="00B050"/>
        </a:solidFill>
      </dgm:spPr>
      <dgm:t>
        <a:bodyPr/>
        <a:lstStyle/>
        <a:p>
          <a:r>
            <a:rPr lang="en-US" b="1" dirty="0" smtClean="0"/>
            <a:t>Collaborative Traffic Management  - </a:t>
          </a:r>
          <a:r>
            <a:rPr lang="en-US" dirty="0" smtClean="0"/>
            <a:t>subset of connected, cooperative navigation into and out of the city</a:t>
          </a:r>
          <a:endParaRPr lang="es-ES" dirty="0"/>
        </a:p>
      </dgm:t>
    </dgm:pt>
    <dgm:pt modelId="{2C892299-B00E-4CB5-8DBC-8D9D2EB7693A}" type="parTrans" cxnId="{C98F2F32-5667-40CC-8E16-7086E115E7DB}">
      <dgm:prSet/>
      <dgm:spPr/>
      <dgm:t>
        <a:bodyPr/>
        <a:lstStyle/>
        <a:p>
          <a:endParaRPr lang="es-ES"/>
        </a:p>
      </dgm:t>
    </dgm:pt>
    <dgm:pt modelId="{55439F42-BB95-40F5-9579-075F00D29F93}" type="sibTrans" cxnId="{C98F2F32-5667-40CC-8E16-7086E115E7DB}">
      <dgm:prSet/>
      <dgm:spPr/>
      <dgm:t>
        <a:bodyPr/>
        <a:lstStyle/>
        <a:p>
          <a:endParaRPr lang="es-ES"/>
        </a:p>
      </dgm:t>
    </dgm:pt>
    <dgm:pt modelId="{A17EDC4C-6AC5-4331-A3BE-A2400F488797}">
      <dgm:prSet phldrT="[Texto]"/>
      <dgm:spPr>
        <a:solidFill>
          <a:srgbClr val="0070C0"/>
        </a:solidFill>
      </dgm:spPr>
      <dgm:t>
        <a:bodyPr/>
        <a:lstStyle/>
        <a:p>
          <a:r>
            <a:rPr lang="en-US" b="1" dirty="0" smtClean="0"/>
            <a:t>Public Transport Vehicle Approaching</a:t>
          </a:r>
          <a:endParaRPr lang="es-ES" dirty="0"/>
        </a:p>
      </dgm:t>
    </dgm:pt>
    <dgm:pt modelId="{9B3BDABB-2341-4A3E-B65E-ABC8A7F935B7}" type="parTrans" cxnId="{544BD809-22E8-4175-805D-81CE66F46107}">
      <dgm:prSet/>
      <dgm:spPr/>
      <dgm:t>
        <a:bodyPr/>
        <a:lstStyle/>
        <a:p>
          <a:endParaRPr lang="en-GB"/>
        </a:p>
      </dgm:t>
    </dgm:pt>
    <dgm:pt modelId="{188117F7-DACE-42A7-926C-F35D511C0D3F}" type="sibTrans" cxnId="{544BD809-22E8-4175-805D-81CE66F46107}">
      <dgm:prSet/>
      <dgm:spPr/>
      <dgm:t>
        <a:bodyPr/>
        <a:lstStyle/>
        <a:p>
          <a:endParaRPr lang="en-GB"/>
        </a:p>
      </dgm:t>
    </dgm:pt>
    <dgm:pt modelId="{2D8A470B-C36C-4B46-8A6F-1F3E13B8A3B6}">
      <dgm:prSet phldrT="[Texto]"/>
      <dgm:spPr>
        <a:solidFill>
          <a:srgbClr val="00B050"/>
        </a:solidFill>
      </dgm:spPr>
      <dgm:t>
        <a:bodyPr/>
        <a:lstStyle/>
        <a:p>
          <a:r>
            <a:rPr lang="en-US" b="1" dirty="0" smtClean="0"/>
            <a:t>Access management of speed (i.e. near schools or identified priority zones by local authority etc.) - </a:t>
          </a:r>
          <a:r>
            <a:rPr lang="en-US" dirty="0" smtClean="0"/>
            <a:t>subset of in-vehicle signage</a:t>
          </a:r>
          <a:endParaRPr lang="es-ES" dirty="0"/>
        </a:p>
      </dgm:t>
    </dgm:pt>
    <dgm:pt modelId="{BC54E5D0-9488-43EE-9123-2B483DD9F79B}" type="parTrans" cxnId="{97924CA1-DF3F-4375-AFCC-3AB2075851B8}">
      <dgm:prSet/>
      <dgm:spPr/>
      <dgm:t>
        <a:bodyPr/>
        <a:lstStyle/>
        <a:p>
          <a:endParaRPr lang="en-GB"/>
        </a:p>
      </dgm:t>
    </dgm:pt>
    <dgm:pt modelId="{EF08AE8C-AA9A-4B55-B459-90BE2A39AEC1}" type="sibTrans" cxnId="{97924CA1-DF3F-4375-AFCC-3AB2075851B8}">
      <dgm:prSet/>
      <dgm:spPr/>
      <dgm:t>
        <a:bodyPr/>
        <a:lstStyle/>
        <a:p>
          <a:endParaRPr lang="en-GB"/>
        </a:p>
      </dgm:t>
    </dgm:pt>
    <dgm:pt modelId="{40BF495E-54CD-4EA7-9BE8-040871DF8474}">
      <dgm:prSet phldrT="[Texto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s-ES" b="1" dirty="0" smtClean="0"/>
            <a:t>GLOSA </a:t>
          </a:r>
          <a:r>
            <a:rPr lang="es-ES" b="1" dirty="0" err="1" smtClean="0"/>
            <a:t>for</a:t>
          </a:r>
          <a:r>
            <a:rPr lang="es-ES" b="1" dirty="0" smtClean="0"/>
            <a:t> </a:t>
          </a:r>
          <a:r>
            <a:rPr lang="es-ES" b="1" dirty="0" err="1" smtClean="0"/>
            <a:t>cyclists</a:t>
          </a:r>
          <a:endParaRPr lang="es-ES" b="1" dirty="0"/>
        </a:p>
      </dgm:t>
    </dgm:pt>
    <dgm:pt modelId="{DEAB68E3-5574-4326-B99F-C0774841EC3D}" type="parTrans" cxnId="{601E2FDB-8765-43D8-A913-19CC75F9D8E3}">
      <dgm:prSet/>
      <dgm:spPr/>
      <dgm:t>
        <a:bodyPr/>
        <a:lstStyle/>
        <a:p>
          <a:endParaRPr lang="en-GB"/>
        </a:p>
      </dgm:t>
    </dgm:pt>
    <dgm:pt modelId="{F4A1C424-CAEE-4375-8EB0-8E8F658D73CD}" type="sibTrans" cxnId="{601E2FDB-8765-43D8-A913-19CC75F9D8E3}">
      <dgm:prSet/>
      <dgm:spPr/>
      <dgm:t>
        <a:bodyPr/>
        <a:lstStyle/>
        <a:p>
          <a:endParaRPr lang="en-GB"/>
        </a:p>
      </dgm:t>
    </dgm:pt>
    <dgm:pt modelId="{383A1350-FF66-44F4-BD35-BDF031DCBADD}" type="pres">
      <dgm:prSet presAssocID="{CCDC823A-960F-4880-BD04-29F0A581B1D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67F8C4F-F9BB-4970-9D07-6A210A326417}" type="pres">
      <dgm:prSet presAssocID="{F0BE7B14-3FFD-497F-819B-0546A6F7D468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E96697A-D97E-4C2F-B832-B09F1B407B5A}" type="pres">
      <dgm:prSet presAssocID="{FF9E5341-21EA-45ED-A24F-384AECC6F986}" presName="sibTrans" presStyleCnt="0"/>
      <dgm:spPr/>
    </dgm:pt>
    <dgm:pt modelId="{8B7DBDC3-4B10-45E5-BAF9-E8A086CA6BA9}" type="pres">
      <dgm:prSet presAssocID="{A17EDC4C-6AC5-4331-A3BE-A2400F488797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5CB75D-8711-42B8-A0FE-55D8FFC1BE54}" type="pres">
      <dgm:prSet presAssocID="{188117F7-DACE-42A7-926C-F35D511C0D3F}" presName="sibTrans" presStyleCnt="0"/>
      <dgm:spPr/>
    </dgm:pt>
    <dgm:pt modelId="{E7C42BAC-60FD-4FC1-80F8-0FF44D1911BD}" type="pres">
      <dgm:prSet presAssocID="{2D8A470B-C36C-4B46-8A6F-1F3E13B8A3B6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8949CF-2EED-4C99-B342-E4658A9F69F2}" type="pres">
      <dgm:prSet presAssocID="{EF08AE8C-AA9A-4B55-B459-90BE2A39AEC1}" presName="sibTrans" presStyleCnt="0"/>
      <dgm:spPr/>
    </dgm:pt>
    <dgm:pt modelId="{0B9DE1C0-57F9-4A7B-A668-0097CA2EF134}" type="pres">
      <dgm:prSet presAssocID="{F4021138-0333-4C32-B5F4-89A15313AC82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7825835-A4B1-4E72-82F2-0E917899325F}" type="pres">
      <dgm:prSet presAssocID="{E6435D7C-58C3-4EA6-8743-C898A30F292F}" presName="sibTrans" presStyleCnt="0"/>
      <dgm:spPr/>
    </dgm:pt>
    <dgm:pt modelId="{5F4BA306-6BFE-4235-BC04-E0478E9F1ABE}" type="pres">
      <dgm:prSet presAssocID="{7AD0BBA0-333D-439E-859C-0D05B10C15A5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5DFB3D6-C88C-44F8-ADF5-FC2090335204}" type="pres">
      <dgm:prSet presAssocID="{9EA70AE4-DCB7-4E59-809E-529FF9E078E6}" presName="sibTrans" presStyleCnt="0"/>
      <dgm:spPr/>
    </dgm:pt>
    <dgm:pt modelId="{D0FE4067-B3B0-4AAB-BE35-9C175A85E090}" type="pres">
      <dgm:prSet presAssocID="{C48C941F-0B49-4C4F-B977-07207D74724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7FCC8B9-C676-4851-801E-D89B72678EBE}" type="pres">
      <dgm:prSet presAssocID="{01B62796-77CC-4165-A48F-881C21E6202E}" presName="sibTrans" presStyleCnt="0"/>
      <dgm:spPr/>
    </dgm:pt>
    <dgm:pt modelId="{6086667C-E658-4652-A3BE-08411B36F179}" type="pres">
      <dgm:prSet presAssocID="{D71875CF-6CD8-43A7-8000-4CC63EE2D646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9F2DB47-7483-4C60-BC6B-2006FCE7A05D}" type="pres">
      <dgm:prSet presAssocID="{55439F42-BB95-40F5-9579-075F00D29F93}" presName="sibTrans" presStyleCnt="0"/>
      <dgm:spPr/>
    </dgm:pt>
    <dgm:pt modelId="{0202A663-F448-4C29-8191-EDA778E35382}" type="pres">
      <dgm:prSet presAssocID="{40BF495E-54CD-4EA7-9BE8-040871DF8474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EF77AB0-DA3B-4DB5-A424-80189B34EB88}" type="presOf" srcId="{D71875CF-6CD8-43A7-8000-4CC63EE2D646}" destId="{6086667C-E658-4652-A3BE-08411B36F179}" srcOrd="0" destOrd="0" presId="urn:microsoft.com/office/officeart/2005/8/layout/default#1"/>
    <dgm:cxn modelId="{5A2C36E0-1EF5-4619-BA81-42E6BE508454}" type="presOf" srcId="{CCDC823A-960F-4880-BD04-29F0A581B1DA}" destId="{383A1350-FF66-44F4-BD35-BDF031DCBADD}" srcOrd="0" destOrd="0" presId="urn:microsoft.com/office/officeart/2005/8/layout/default#1"/>
    <dgm:cxn modelId="{4971DE44-E241-470C-A23B-B99A009212CF}" type="presOf" srcId="{7AD0BBA0-333D-439E-859C-0D05B10C15A5}" destId="{5F4BA306-6BFE-4235-BC04-E0478E9F1ABE}" srcOrd="0" destOrd="0" presId="urn:microsoft.com/office/officeart/2005/8/layout/default#1"/>
    <dgm:cxn modelId="{D833D2E9-15D0-40DB-98E7-4896E453C970}" type="presOf" srcId="{F0BE7B14-3FFD-497F-819B-0546A6F7D468}" destId="{767F8C4F-F9BB-4970-9D07-6A210A326417}" srcOrd="0" destOrd="0" presId="urn:microsoft.com/office/officeart/2005/8/layout/default#1"/>
    <dgm:cxn modelId="{CF54A4F8-F4F5-419B-887C-E5BB62822D70}" srcId="{CCDC823A-960F-4880-BD04-29F0A581B1DA}" destId="{C48C941F-0B49-4C4F-B977-07207D747248}" srcOrd="5" destOrd="0" parTransId="{A054596F-6A0E-4DED-ACF3-1CD50FAD38BC}" sibTransId="{01B62796-77CC-4165-A48F-881C21E6202E}"/>
    <dgm:cxn modelId="{544BD809-22E8-4175-805D-81CE66F46107}" srcId="{CCDC823A-960F-4880-BD04-29F0A581B1DA}" destId="{A17EDC4C-6AC5-4331-A3BE-A2400F488797}" srcOrd="1" destOrd="0" parTransId="{9B3BDABB-2341-4A3E-B65E-ABC8A7F935B7}" sibTransId="{188117F7-DACE-42A7-926C-F35D511C0D3F}"/>
    <dgm:cxn modelId="{CBCDD689-52D8-45F1-B507-796CEC4E702D}" srcId="{CCDC823A-960F-4880-BD04-29F0A581B1DA}" destId="{7AD0BBA0-333D-439E-859C-0D05B10C15A5}" srcOrd="4" destOrd="0" parTransId="{1D666728-6E30-4C1F-A6D0-D5A86CBA6BDE}" sibTransId="{9EA70AE4-DCB7-4E59-809E-529FF9E078E6}"/>
    <dgm:cxn modelId="{F33FC32B-D0E8-4F1C-8731-C35DE4A528B2}" type="presOf" srcId="{2D8A470B-C36C-4B46-8A6F-1F3E13B8A3B6}" destId="{E7C42BAC-60FD-4FC1-80F8-0FF44D1911BD}" srcOrd="0" destOrd="0" presId="urn:microsoft.com/office/officeart/2005/8/layout/default#1"/>
    <dgm:cxn modelId="{63D7C431-C67F-44B5-87C1-5EDC6730764B}" srcId="{CCDC823A-960F-4880-BD04-29F0A581B1DA}" destId="{F0BE7B14-3FFD-497F-819B-0546A6F7D468}" srcOrd="0" destOrd="0" parTransId="{FCA4FAD0-C9B7-47D7-89EE-C4BA92EEE487}" sibTransId="{FF9E5341-21EA-45ED-A24F-384AECC6F986}"/>
    <dgm:cxn modelId="{CC625972-E9E1-4615-A745-46C46BC6D326}" type="presOf" srcId="{F4021138-0333-4C32-B5F4-89A15313AC82}" destId="{0B9DE1C0-57F9-4A7B-A668-0097CA2EF134}" srcOrd="0" destOrd="0" presId="urn:microsoft.com/office/officeart/2005/8/layout/default#1"/>
    <dgm:cxn modelId="{97924CA1-DF3F-4375-AFCC-3AB2075851B8}" srcId="{CCDC823A-960F-4880-BD04-29F0A581B1DA}" destId="{2D8A470B-C36C-4B46-8A6F-1F3E13B8A3B6}" srcOrd="2" destOrd="0" parTransId="{BC54E5D0-9488-43EE-9123-2B483DD9F79B}" sibTransId="{EF08AE8C-AA9A-4B55-B459-90BE2A39AEC1}"/>
    <dgm:cxn modelId="{A9167E55-C8E8-4E7A-A51B-62E3CDB95A3A}" type="presOf" srcId="{C48C941F-0B49-4C4F-B977-07207D747248}" destId="{D0FE4067-B3B0-4AAB-BE35-9C175A85E090}" srcOrd="0" destOrd="0" presId="urn:microsoft.com/office/officeart/2005/8/layout/default#1"/>
    <dgm:cxn modelId="{AD2DFB12-5C84-44D5-B916-8F38EB8F8500}" type="presOf" srcId="{A17EDC4C-6AC5-4331-A3BE-A2400F488797}" destId="{8B7DBDC3-4B10-45E5-BAF9-E8A086CA6BA9}" srcOrd="0" destOrd="0" presId="urn:microsoft.com/office/officeart/2005/8/layout/default#1"/>
    <dgm:cxn modelId="{F6351B26-166A-49B4-9063-F8D1DE6C5A9F}" type="presOf" srcId="{40BF495E-54CD-4EA7-9BE8-040871DF8474}" destId="{0202A663-F448-4C29-8191-EDA778E35382}" srcOrd="0" destOrd="0" presId="urn:microsoft.com/office/officeart/2005/8/layout/default#1"/>
    <dgm:cxn modelId="{601E2FDB-8765-43D8-A913-19CC75F9D8E3}" srcId="{CCDC823A-960F-4880-BD04-29F0A581B1DA}" destId="{40BF495E-54CD-4EA7-9BE8-040871DF8474}" srcOrd="7" destOrd="0" parTransId="{DEAB68E3-5574-4326-B99F-C0774841EC3D}" sibTransId="{F4A1C424-CAEE-4375-8EB0-8E8F658D73CD}"/>
    <dgm:cxn modelId="{C98F2F32-5667-40CC-8E16-7086E115E7DB}" srcId="{CCDC823A-960F-4880-BD04-29F0A581B1DA}" destId="{D71875CF-6CD8-43A7-8000-4CC63EE2D646}" srcOrd="6" destOrd="0" parTransId="{2C892299-B00E-4CB5-8DBC-8D9D2EB7693A}" sibTransId="{55439F42-BB95-40F5-9579-075F00D29F93}"/>
    <dgm:cxn modelId="{13F8FA84-B679-4205-9A4B-658908B0F22E}" srcId="{CCDC823A-960F-4880-BD04-29F0A581B1DA}" destId="{F4021138-0333-4C32-B5F4-89A15313AC82}" srcOrd="3" destOrd="0" parTransId="{4BE060BC-BB9D-4A12-9CDF-FFFDA071B775}" sibTransId="{E6435D7C-58C3-4EA6-8743-C898A30F292F}"/>
    <dgm:cxn modelId="{BB926EE1-73A4-4FF1-8E5F-E53EC83CE455}" type="presParOf" srcId="{383A1350-FF66-44F4-BD35-BDF031DCBADD}" destId="{767F8C4F-F9BB-4970-9D07-6A210A326417}" srcOrd="0" destOrd="0" presId="urn:microsoft.com/office/officeart/2005/8/layout/default#1"/>
    <dgm:cxn modelId="{2853CEA5-56CB-4DC4-9C3B-F2336036FEE9}" type="presParOf" srcId="{383A1350-FF66-44F4-BD35-BDF031DCBADD}" destId="{8E96697A-D97E-4C2F-B832-B09F1B407B5A}" srcOrd="1" destOrd="0" presId="urn:microsoft.com/office/officeart/2005/8/layout/default#1"/>
    <dgm:cxn modelId="{CEEE05A0-F0CC-474D-9001-2CF23EBEF876}" type="presParOf" srcId="{383A1350-FF66-44F4-BD35-BDF031DCBADD}" destId="{8B7DBDC3-4B10-45E5-BAF9-E8A086CA6BA9}" srcOrd="2" destOrd="0" presId="urn:microsoft.com/office/officeart/2005/8/layout/default#1"/>
    <dgm:cxn modelId="{838885AA-1E67-4A51-A503-057892A448D7}" type="presParOf" srcId="{383A1350-FF66-44F4-BD35-BDF031DCBADD}" destId="{C75CB75D-8711-42B8-A0FE-55D8FFC1BE54}" srcOrd="3" destOrd="0" presId="urn:microsoft.com/office/officeart/2005/8/layout/default#1"/>
    <dgm:cxn modelId="{5430B252-DF12-4A5B-975D-85AA7DB51E1F}" type="presParOf" srcId="{383A1350-FF66-44F4-BD35-BDF031DCBADD}" destId="{E7C42BAC-60FD-4FC1-80F8-0FF44D1911BD}" srcOrd="4" destOrd="0" presId="urn:microsoft.com/office/officeart/2005/8/layout/default#1"/>
    <dgm:cxn modelId="{776A36C6-5B05-42CD-8416-69A2992A6E2D}" type="presParOf" srcId="{383A1350-FF66-44F4-BD35-BDF031DCBADD}" destId="{CA8949CF-2EED-4C99-B342-E4658A9F69F2}" srcOrd="5" destOrd="0" presId="urn:microsoft.com/office/officeart/2005/8/layout/default#1"/>
    <dgm:cxn modelId="{39B0000E-1AA4-4DC4-BDDF-1DAA39C88E59}" type="presParOf" srcId="{383A1350-FF66-44F4-BD35-BDF031DCBADD}" destId="{0B9DE1C0-57F9-4A7B-A668-0097CA2EF134}" srcOrd="6" destOrd="0" presId="urn:microsoft.com/office/officeart/2005/8/layout/default#1"/>
    <dgm:cxn modelId="{155780BF-0F71-4F1B-A4E0-6AD63EAEFFAB}" type="presParOf" srcId="{383A1350-FF66-44F4-BD35-BDF031DCBADD}" destId="{B7825835-A4B1-4E72-82F2-0E917899325F}" srcOrd="7" destOrd="0" presId="urn:microsoft.com/office/officeart/2005/8/layout/default#1"/>
    <dgm:cxn modelId="{61B25B87-0975-4067-869B-9D1DB9747CFD}" type="presParOf" srcId="{383A1350-FF66-44F4-BD35-BDF031DCBADD}" destId="{5F4BA306-6BFE-4235-BC04-E0478E9F1ABE}" srcOrd="8" destOrd="0" presId="urn:microsoft.com/office/officeart/2005/8/layout/default#1"/>
    <dgm:cxn modelId="{3340181B-E502-4038-B5CD-28C51DC8BDBC}" type="presParOf" srcId="{383A1350-FF66-44F4-BD35-BDF031DCBADD}" destId="{C5DFB3D6-C88C-44F8-ADF5-FC2090335204}" srcOrd="9" destOrd="0" presId="urn:microsoft.com/office/officeart/2005/8/layout/default#1"/>
    <dgm:cxn modelId="{E2E96298-C6AD-4595-9EEF-3B0966F1DE59}" type="presParOf" srcId="{383A1350-FF66-44F4-BD35-BDF031DCBADD}" destId="{D0FE4067-B3B0-4AAB-BE35-9C175A85E090}" srcOrd="10" destOrd="0" presId="urn:microsoft.com/office/officeart/2005/8/layout/default#1"/>
    <dgm:cxn modelId="{D659638C-1339-43AB-8E0B-C0B0734FD6F1}" type="presParOf" srcId="{383A1350-FF66-44F4-BD35-BDF031DCBADD}" destId="{77FCC8B9-C676-4851-801E-D89B72678EBE}" srcOrd="11" destOrd="0" presId="urn:microsoft.com/office/officeart/2005/8/layout/default#1"/>
    <dgm:cxn modelId="{5863F211-B84A-4217-8E8F-5D190A9CE7A9}" type="presParOf" srcId="{383A1350-FF66-44F4-BD35-BDF031DCBADD}" destId="{6086667C-E658-4652-A3BE-08411B36F179}" srcOrd="12" destOrd="0" presId="urn:microsoft.com/office/officeart/2005/8/layout/default#1"/>
    <dgm:cxn modelId="{55A0CAE0-E131-4F0F-8C78-C0A5A7A5FF95}" type="presParOf" srcId="{383A1350-FF66-44F4-BD35-BDF031DCBADD}" destId="{59F2DB47-7483-4C60-BC6B-2006FCE7A05D}" srcOrd="13" destOrd="0" presId="urn:microsoft.com/office/officeart/2005/8/layout/default#1"/>
    <dgm:cxn modelId="{18F293D2-5976-4450-8FBA-54EA37CF8096}" type="presParOf" srcId="{383A1350-FF66-44F4-BD35-BDF031DCBADD}" destId="{0202A663-F448-4C29-8191-EDA778E35382}" srcOrd="1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DC823A-960F-4880-BD04-29F0A581B1DA}" type="doc">
      <dgm:prSet loTypeId="urn:microsoft.com/office/officeart/2005/8/layout/default#1" loCatId="list" qsTypeId="urn:microsoft.com/office/officeart/2005/8/quickstyle/simple1" qsCatId="simple" csTypeId="urn:microsoft.com/office/officeart/2005/8/colors/colorful1#4" csCatId="colorful" phldr="1"/>
      <dgm:spPr/>
      <dgm:t>
        <a:bodyPr/>
        <a:lstStyle/>
        <a:p>
          <a:endParaRPr lang="es-ES"/>
        </a:p>
      </dgm:t>
    </dgm:pt>
    <dgm:pt modelId="{F0BE7B14-3FFD-497F-819B-0546A6F7D468}">
      <dgm:prSet phldrT="[Texto]"/>
      <dgm:spPr>
        <a:solidFill>
          <a:srgbClr val="0070C0"/>
        </a:solidFill>
      </dgm:spPr>
      <dgm:t>
        <a:bodyPr/>
        <a:lstStyle/>
        <a:p>
          <a:r>
            <a:rPr lang="en-US" b="1" dirty="0" smtClean="0"/>
            <a:t>Access Zone Management (restricted lanes, zones, </a:t>
          </a:r>
          <a:r>
            <a:rPr lang="en-US" b="1" dirty="0" err="1" smtClean="0"/>
            <a:t>tunnes</a:t>
          </a:r>
          <a:r>
            <a:rPr lang="en-US" b="1" dirty="0" smtClean="0"/>
            <a:t>/bridges, management of freight loading/unloading areas)</a:t>
          </a:r>
          <a:endParaRPr lang="es-ES" dirty="0"/>
        </a:p>
      </dgm:t>
    </dgm:pt>
    <dgm:pt modelId="{FCA4FAD0-C9B7-47D7-89EE-C4BA92EEE487}" type="parTrans" cxnId="{63D7C431-C67F-44B5-87C1-5EDC6730764B}">
      <dgm:prSet/>
      <dgm:spPr/>
      <dgm:t>
        <a:bodyPr/>
        <a:lstStyle/>
        <a:p>
          <a:endParaRPr lang="es-ES"/>
        </a:p>
      </dgm:t>
    </dgm:pt>
    <dgm:pt modelId="{FF9E5341-21EA-45ED-A24F-384AECC6F986}" type="sibTrans" cxnId="{63D7C431-C67F-44B5-87C1-5EDC6730764B}">
      <dgm:prSet/>
      <dgm:spPr/>
      <dgm:t>
        <a:bodyPr/>
        <a:lstStyle/>
        <a:p>
          <a:endParaRPr lang="es-ES"/>
        </a:p>
      </dgm:t>
    </dgm:pt>
    <dgm:pt modelId="{7AD0BBA0-333D-439E-859C-0D05B10C15A5}">
      <dgm:prSet phldrT="[Texto]"/>
      <dgm:spPr>
        <a:solidFill>
          <a:srgbClr val="00B050"/>
        </a:solidFill>
      </dgm:spPr>
      <dgm:t>
        <a:bodyPr/>
        <a:lstStyle/>
        <a:p>
          <a:r>
            <a:rPr lang="en-US" b="1" u="sng" dirty="0" err="1" smtClean="0"/>
            <a:t>Temporay</a:t>
          </a:r>
          <a:r>
            <a:rPr lang="en-US" b="1" u="sng" dirty="0" smtClean="0"/>
            <a:t> </a:t>
          </a:r>
          <a:r>
            <a:rPr lang="en-US" b="1" dirty="0" smtClean="0"/>
            <a:t>traffic light prioritisation for designated vehicles (large events like concerts, football games etc.) </a:t>
          </a:r>
          <a:r>
            <a:rPr lang="en-US" dirty="0" smtClean="0"/>
            <a:t>- 	subset of traffic light prioritisation of designated vehicles</a:t>
          </a:r>
          <a:endParaRPr lang="es-ES" dirty="0"/>
        </a:p>
      </dgm:t>
    </dgm:pt>
    <dgm:pt modelId="{1D666728-6E30-4C1F-A6D0-D5A86CBA6BDE}" type="parTrans" cxnId="{CBCDD689-52D8-45F1-B507-796CEC4E702D}">
      <dgm:prSet/>
      <dgm:spPr/>
      <dgm:t>
        <a:bodyPr/>
        <a:lstStyle/>
        <a:p>
          <a:endParaRPr lang="es-ES"/>
        </a:p>
      </dgm:t>
    </dgm:pt>
    <dgm:pt modelId="{9EA70AE4-DCB7-4E59-809E-529FF9E078E6}" type="sibTrans" cxnId="{CBCDD689-52D8-45F1-B507-796CEC4E702D}">
      <dgm:prSet/>
      <dgm:spPr/>
      <dgm:t>
        <a:bodyPr/>
        <a:lstStyle/>
        <a:p>
          <a:endParaRPr lang="es-ES"/>
        </a:p>
      </dgm:t>
    </dgm:pt>
    <dgm:pt modelId="{C48C941F-0B49-4C4F-B977-07207D747248}">
      <dgm:prSet phldrT="[Texto]"/>
      <dgm:spPr>
        <a:solidFill>
          <a:srgbClr val="00B050"/>
        </a:solidFill>
      </dgm:spPr>
      <dgm:t>
        <a:bodyPr/>
        <a:lstStyle/>
        <a:p>
          <a:r>
            <a:rPr lang="en-US" b="1" dirty="0" smtClean="0"/>
            <a:t>Collaborative perception of Vulnerable Road Users (VRUs) </a:t>
          </a:r>
          <a:r>
            <a:rPr lang="en-US" dirty="0" smtClean="0"/>
            <a:t>- subset of VRU road user protection</a:t>
          </a:r>
          <a:endParaRPr lang="es-ES" dirty="0"/>
        </a:p>
      </dgm:t>
    </dgm:pt>
    <dgm:pt modelId="{A054596F-6A0E-4DED-ACF3-1CD50FAD38BC}" type="parTrans" cxnId="{CF54A4F8-F4F5-419B-887C-E5BB62822D70}">
      <dgm:prSet/>
      <dgm:spPr/>
      <dgm:t>
        <a:bodyPr/>
        <a:lstStyle/>
        <a:p>
          <a:endParaRPr lang="es-ES"/>
        </a:p>
      </dgm:t>
    </dgm:pt>
    <dgm:pt modelId="{01B62796-77CC-4165-A48F-881C21E6202E}" type="sibTrans" cxnId="{CF54A4F8-F4F5-419B-887C-E5BB62822D70}">
      <dgm:prSet/>
      <dgm:spPr/>
      <dgm:t>
        <a:bodyPr/>
        <a:lstStyle/>
        <a:p>
          <a:endParaRPr lang="es-ES"/>
        </a:p>
      </dgm:t>
    </dgm:pt>
    <dgm:pt modelId="{F4021138-0333-4C32-B5F4-89A15313AC82}">
      <dgm:prSet phldrT="[Texto]"/>
      <dgm:spPr>
        <a:solidFill>
          <a:srgbClr val="00B050"/>
        </a:solidFill>
      </dgm:spPr>
      <dgm:t>
        <a:bodyPr/>
        <a:lstStyle/>
        <a:p>
          <a:r>
            <a:rPr lang="en-US" b="1" dirty="0" smtClean="0"/>
            <a:t>On-street and off-street parking management - </a:t>
          </a:r>
          <a:r>
            <a:rPr lang="en-US" b="0" dirty="0" smtClean="0"/>
            <a:t>subset of on-street and off-street </a:t>
          </a:r>
          <a:r>
            <a:rPr lang="en-US" dirty="0" smtClean="0"/>
            <a:t>parking information</a:t>
          </a:r>
          <a:endParaRPr lang="es-ES" dirty="0"/>
        </a:p>
      </dgm:t>
    </dgm:pt>
    <dgm:pt modelId="{4BE060BC-BB9D-4A12-9CDF-FFFDA071B775}" type="parTrans" cxnId="{13F8FA84-B679-4205-9A4B-658908B0F22E}">
      <dgm:prSet/>
      <dgm:spPr/>
      <dgm:t>
        <a:bodyPr/>
        <a:lstStyle/>
        <a:p>
          <a:endParaRPr lang="es-ES"/>
        </a:p>
      </dgm:t>
    </dgm:pt>
    <dgm:pt modelId="{E6435D7C-58C3-4EA6-8743-C898A30F292F}" type="sibTrans" cxnId="{13F8FA84-B679-4205-9A4B-658908B0F22E}">
      <dgm:prSet/>
      <dgm:spPr/>
      <dgm:t>
        <a:bodyPr/>
        <a:lstStyle/>
        <a:p>
          <a:endParaRPr lang="es-ES"/>
        </a:p>
      </dgm:t>
    </dgm:pt>
    <dgm:pt modelId="{D71875CF-6CD8-43A7-8000-4CC63EE2D646}">
      <dgm:prSet phldrT="[Texto]"/>
      <dgm:spPr>
        <a:solidFill>
          <a:srgbClr val="00B050"/>
        </a:solidFill>
      </dgm:spPr>
      <dgm:t>
        <a:bodyPr/>
        <a:lstStyle/>
        <a:p>
          <a:r>
            <a:rPr lang="en-US" b="1" dirty="0" smtClean="0"/>
            <a:t>Collaborative Traffic Management  - </a:t>
          </a:r>
          <a:r>
            <a:rPr lang="en-US" dirty="0" smtClean="0"/>
            <a:t>subset of connected, cooperative navigation into and out of the city</a:t>
          </a:r>
          <a:endParaRPr lang="es-ES" dirty="0"/>
        </a:p>
      </dgm:t>
    </dgm:pt>
    <dgm:pt modelId="{2C892299-B00E-4CB5-8DBC-8D9D2EB7693A}" type="parTrans" cxnId="{C98F2F32-5667-40CC-8E16-7086E115E7DB}">
      <dgm:prSet/>
      <dgm:spPr/>
      <dgm:t>
        <a:bodyPr/>
        <a:lstStyle/>
        <a:p>
          <a:endParaRPr lang="es-ES"/>
        </a:p>
      </dgm:t>
    </dgm:pt>
    <dgm:pt modelId="{55439F42-BB95-40F5-9579-075F00D29F93}" type="sibTrans" cxnId="{C98F2F32-5667-40CC-8E16-7086E115E7DB}">
      <dgm:prSet/>
      <dgm:spPr/>
      <dgm:t>
        <a:bodyPr/>
        <a:lstStyle/>
        <a:p>
          <a:endParaRPr lang="es-ES"/>
        </a:p>
      </dgm:t>
    </dgm:pt>
    <dgm:pt modelId="{A17EDC4C-6AC5-4331-A3BE-A2400F488797}">
      <dgm:prSet phldrT="[Texto]"/>
      <dgm:spPr>
        <a:solidFill>
          <a:srgbClr val="0070C0"/>
        </a:solidFill>
      </dgm:spPr>
      <dgm:t>
        <a:bodyPr/>
        <a:lstStyle/>
        <a:p>
          <a:r>
            <a:rPr lang="en-US" b="1" dirty="0" smtClean="0"/>
            <a:t>Public Transport Vehicle Approaching</a:t>
          </a:r>
          <a:endParaRPr lang="es-ES" dirty="0"/>
        </a:p>
      </dgm:t>
    </dgm:pt>
    <dgm:pt modelId="{9B3BDABB-2341-4A3E-B65E-ABC8A7F935B7}" type="parTrans" cxnId="{544BD809-22E8-4175-805D-81CE66F46107}">
      <dgm:prSet/>
      <dgm:spPr/>
      <dgm:t>
        <a:bodyPr/>
        <a:lstStyle/>
        <a:p>
          <a:endParaRPr lang="en-GB"/>
        </a:p>
      </dgm:t>
    </dgm:pt>
    <dgm:pt modelId="{188117F7-DACE-42A7-926C-F35D511C0D3F}" type="sibTrans" cxnId="{544BD809-22E8-4175-805D-81CE66F46107}">
      <dgm:prSet/>
      <dgm:spPr/>
      <dgm:t>
        <a:bodyPr/>
        <a:lstStyle/>
        <a:p>
          <a:endParaRPr lang="en-GB"/>
        </a:p>
      </dgm:t>
    </dgm:pt>
    <dgm:pt modelId="{2D8A470B-C36C-4B46-8A6F-1F3E13B8A3B6}">
      <dgm:prSet phldrT="[Texto]"/>
      <dgm:spPr>
        <a:solidFill>
          <a:srgbClr val="00B050"/>
        </a:solidFill>
      </dgm:spPr>
      <dgm:t>
        <a:bodyPr/>
        <a:lstStyle/>
        <a:p>
          <a:r>
            <a:rPr lang="en-US" b="1" dirty="0" smtClean="0"/>
            <a:t>Access management of speed (i.e. near schools or identified priority zones by local authority etc.) - </a:t>
          </a:r>
          <a:r>
            <a:rPr lang="en-US" dirty="0" smtClean="0"/>
            <a:t>subset of in-vehicle signage</a:t>
          </a:r>
          <a:endParaRPr lang="es-ES" dirty="0"/>
        </a:p>
      </dgm:t>
    </dgm:pt>
    <dgm:pt modelId="{BC54E5D0-9488-43EE-9123-2B483DD9F79B}" type="parTrans" cxnId="{97924CA1-DF3F-4375-AFCC-3AB2075851B8}">
      <dgm:prSet/>
      <dgm:spPr/>
      <dgm:t>
        <a:bodyPr/>
        <a:lstStyle/>
        <a:p>
          <a:endParaRPr lang="en-GB"/>
        </a:p>
      </dgm:t>
    </dgm:pt>
    <dgm:pt modelId="{EF08AE8C-AA9A-4B55-B459-90BE2A39AEC1}" type="sibTrans" cxnId="{97924CA1-DF3F-4375-AFCC-3AB2075851B8}">
      <dgm:prSet/>
      <dgm:spPr/>
      <dgm:t>
        <a:bodyPr/>
        <a:lstStyle/>
        <a:p>
          <a:endParaRPr lang="en-GB"/>
        </a:p>
      </dgm:t>
    </dgm:pt>
    <dgm:pt modelId="{40BF495E-54CD-4EA7-9BE8-040871DF8474}">
      <dgm:prSet phldrT="[Texto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s-ES" b="1" dirty="0" smtClean="0"/>
            <a:t>GLOSA </a:t>
          </a:r>
          <a:r>
            <a:rPr lang="es-ES" b="1" dirty="0" err="1" smtClean="0"/>
            <a:t>for</a:t>
          </a:r>
          <a:r>
            <a:rPr lang="es-ES" b="1" dirty="0" smtClean="0"/>
            <a:t> </a:t>
          </a:r>
          <a:r>
            <a:rPr lang="es-ES" b="1" dirty="0" err="1" smtClean="0"/>
            <a:t>cyclists</a:t>
          </a:r>
          <a:endParaRPr lang="es-ES" b="1" dirty="0"/>
        </a:p>
      </dgm:t>
    </dgm:pt>
    <dgm:pt modelId="{DEAB68E3-5574-4326-B99F-C0774841EC3D}" type="parTrans" cxnId="{601E2FDB-8765-43D8-A913-19CC75F9D8E3}">
      <dgm:prSet/>
      <dgm:spPr/>
      <dgm:t>
        <a:bodyPr/>
        <a:lstStyle/>
        <a:p>
          <a:endParaRPr lang="en-GB"/>
        </a:p>
      </dgm:t>
    </dgm:pt>
    <dgm:pt modelId="{F4A1C424-CAEE-4375-8EB0-8E8F658D73CD}" type="sibTrans" cxnId="{601E2FDB-8765-43D8-A913-19CC75F9D8E3}">
      <dgm:prSet/>
      <dgm:spPr/>
      <dgm:t>
        <a:bodyPr/>
        <a:lstStyle/>
        <a:p>
          <a:endParaRPr lang="en-GB"/>
        </a:p>
      </dgm:t>
    </dgm:pt>
    <dgm:pt modelId="{383A1350-FF66-44F4-BD35-BDF031DCBADD}" type="pres">
      <dgm:prSet presAssocID="{CCDC823A-960F-4880-BD04-29F0A581B1D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67F8C4F-F9BB-4970-9D07-6A210A326417}" type="pres">
      <dgm:prSet presAssocID="{F0BE7B14-3FFD-497F-819B-0546A6F7D468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E96697A-D97E-4C2F-B832-B09F1B407B5A}" type="pres">
      <dgm:prSet presAssocID="{FF9E5341-21EA-45ED-A24F-384AECC6F986}" presName="sibTrans" presStyleCnt="0"/>
      <dgm:spPr/>
    </dgm:pt>
    <dgm:pt modelId="{8B7DBDC3-4B10-45E5-BAF9-E8A086CA6BA9}" type="pres">
      <dgm:prSet presAssocID="{A17EDC4C-6AC5-4331-A3BE-A2400F488797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5CB75D-8711-42B8-A0FE-55D8FFC1BE54}" type="pres">
      <dgm:prSet presAssocID="{188117F7-DACE-42A7-926C-F35D511C0D3F}" presName="sibTrans" presStyleCnt="0"/>
      <dgm:spPr/>
    </dgm:pt>
    <dgm:pt modelId="{E7C42BAC-60FD-4FC1-80F8-0FF44D1911BD}" type="pres">
      <dgm:prSet presAssocID="{2D8A470B-C36C-4B46-8A6F-1F3E13B8A3B6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8949CF-2EED-4C99-B342-E4658A9F69F2}" type="pres">
      <dgm:prSet presAssocID="{EF08AE8C-AA9A-4B55-B459-90BE2A39AEC1}" presName="sibTrans" presStyleCnt="0"/>
      <dgm:spPr/>
    </dgm:pt>
    <dgm:pt modelId="{0B9DE1C0-57F9-4A7B-A668-0097CA2EF134}" type="pres">
      <dgm:prSet presAssocID="{F4021138-0333-4C32-B5F4-89A15313AC82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7825835-A4B1-4E72-82F2-0E917899325F}" type="pres">
      <dgm:prSet presAssocID="{E6435D7C-58C3-4EA6-8743-C898A30F292F}" presName="sibTrans" presStyleCnt="0"/>
      <dgm:spPr/>
    </dgm:pt>
    <dgm:pt modelId="{5F4BA306-6BFE-4235-BC04-E0478E9F1ABE}" type="pres">
      <dgm:prSet presAssocID="{7AD0BBA0-333D-439E-859C-0D05B10C15A5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5DFB3D6-C88C-44F8-ADF5-FC2090335204}" type="pres">
      <dgm:prSet presAssocID="{9EA70AE4-DCB7-4E59-809E-529FF9E078E6}" presName="sibTrans" presStyleCnt="0"/>
      <dgm:spPr/>
    </dgm:pt>
    <dgm:pt modelId="{D0FE4067-B3B0-4AAB-BE35-9C175A85E090}" type="pres">
      <dgm:prSet presAssocID="{C48C941F-0B49-4C4F-B977-07207D74724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7FCC8B9-C676-4851-801E-D89B72678EBE}" type="pres">
      <dgm:prSet presAssocID="{01B62796-77CC-4165-A48F-881C21E6202E}" presName="sibTrans" presStyleCnt="0"/>
      <dgm:spPr/>
    </dgm:pt>
    <dgm:pt modelId="{6086667C-E658-4652-A3BE-08411B36F179}" type="pres">
      <dgm:prSet presAssocID="{D71875CF-6CD8-43A7-8000-4CC63EE2D646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9F2DB47-7483-4C60-BC6B-2006FCE7A05D}" type="pres">
      <dgm:prSet presAssocID="{55439F42-BB95-40F5-9579-075F00D29F93}" presName="sibTrans" presStyleCnt="0"/>
      <dgm:spPr/>
    </dgm:pt>
    <dgm:pt modelId="{0202A663-F448-4C29-8191-EDA778E35382}" type="pres">
      <dgm:prSet presAssocID="{40BF495E-54CD-4EA7-9BE8-040871DF8474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30E1028-FC2E-4528-8BCC-1F2EC7849199}" type="presOf" srcId="{2D8A470B-C36C-4B46-8A6F-1F3E13B8A3B6}" destId="{E7C42BAC-60FD-4FC1-80F8-0FF44D1911BD}" srcOrd="0" destOrd="0" presId="urn:microsoft.com/office/officeart/2005/8/layout/default#1"/>
    <dgm:cxn modelId="{E334F8DA-4A4E-4053-A617-665FAEB17967}" type="presOf" srcId="{F4021138-0333-4C32-B5F4-89A15313AC82}" destId="{0B9DE1C0-57F9-4A7B-A668-0097CA2EF134}" srcOrd="0" destOrd="0" presId="urn:microsoft.com/office/officeart/2005/8/layout/default#1"/>
    <dgm:cxn modelId="{7AC10A66-81BC-46C3-9023-9C3332DB8471}" type="presOf" srcId="{CCDC823A-960F-4880-BD04-29F0A581B1DA}" destId="{383A1350-FF66-44F4-BD35-BDF031DCBADD}" srcOrd="0" destOrd="0" presId="urn:microsoft.com/office/officeart/2005/8/layout/default#1"/>
    <dgm:cxn modelId="{A4C92929-ECA3-437F-A5FC-60E5E8E9C069}" type="presOf" srcId="{7AD0BBA0-333D-439E-859C-0D05B10C15A5}" destId="{5F4BA306-6BFE-4235-BC04-E0478E9F1ABE}" srcOrd="0" destOrd="0" presId="urn:microsoft.com/office/officeart/2005/8/layout/default#1"/>
    <dgm:cxn modelId="{C9EF0A54-5542-4AFA-AF7A-AF4BD536AF8E}" type="presOf" srcId="{A17EDC4C-6AC5-4331-A3BE-A2400F488797}" destId="{8B7DBDC3-4B10-45E5-BAF9-E8A086CA6BA9}" srcOrd="0" destOrd="0" presId="urn:microsoft.com/office/officeart/2005/8/layout/default#1"/>
    <dgm:cxn modelId="{CF54A4F8-F4F5-419B-887C-E5BB62822D70}" srcId="{CCDC823A-960F-4880-BD04-29F0A581B1DA}" destId="{C48C941F-0B49-4C4F-B977-07207D747248}" srcOrd="5" destOrd="0" parTransId="{A054596F-6A0E-4DED-ACF3-1CD50FAD38BC}" sibTransId="{01B62796-77CC-4165-A48F-881C21E6202E}"/>
    <dgm:cxn modelId="{544BD809-22E8-4175-805D-81CE66F46107}" srcId="{CCDC823A-960F-4880-BD04-29F0A581B1DA}" destId="{A17EDC4C-6AC5-4331-A3BE-A2400F488797}" srcOrd="1" destOrd="0" parTransId="{9B3BDABB-2341-4A3E-B65E-ABC8A7F935B7}" sibTransId="{188117F7-DACE-42A7-926C-F35D511C0D3F}"/>
    <dgm:cxn modelId="{CBCDD689-52D8-45F1-B507-796CEC4E702D}" srcId="{CCDC823A-960F-4880-BD04-29F0A581B1DA}" destId="{7AD0BBA0-333D-439E-859C-0D05B10C15A5}" srcOrd="4" destOrd="0" parTransId="{1D666728-6E30-4C1F-A6D0-D5A86CBA6BDE}" sibTransId="{9EA70AE4-DCB7-4E59-809E-529FF9E078E6}"/>
    <dgm:cxn modelId="{63D7C431-C67F-44B5-87C1-5EDC6730764B}" srcId="{CCDC823A-960F-4880-BD04-29F0A581B1DA}" destId="{F0BE7B14-3FFD-497F-819B-0546A6F7D468}" srcOrd="0" destOrd="0" parTransId="{FCA4FAD0-C9B7-47D7-89EE-C4BA92EEE487}" sibTransId="{FF9E5341-21EA-45ED-A24F-384AECC6F986}"/>
    <dgm:cxn modelId="{F18FC0DD-569D-4174-A2F3-3ECB408AB903}" type="presOf" srcId="{40BF495E-54CD-4EA7-9BE8-040871DF8474}" destId="{0202A663-F448-4C29-8191-EDA778E35382}" srcOrd="0" destOrd="0" presId="urn:microsoft.com/office/officeart/2005/8/layout/default#1"/>
    <dgm:cxn modelId="{97924CA1-DF3F-4375-AFCC-3AB2075851B8}" srcId="{CCDC823A-960F-4880-BD04-29F0A581B1DA}" destId="{2D8A470B-C36C-4B46-8A6F-1F3E13B8A3B6}" srcOrd="2" destOrd="0" parTransId="{BC54E5D0-9488-43EE-9123-2B483DD9F79B}" sibTransId="{EF08AE8C-AA9A-4B55-B459-90BE2A39AEC1}"/>
    <dgm:cxn modelId="{5F926E29-17ED-4D55-A0F8-79E1D3002905}" type="presOf" srcId="{C48C941F-0B49-4C4F-B977-07207D747248}" destId="{D0FE4067-B3B0-4AAB-BE35-9C175A85E090}" srcOrd="0" destOrd="0" presId="urn:microsoft.com/office/officeart/2005/8/layout/default#1"/>
    <dgm:cxn modelId="{601E2FDB-8765-43D8-A913-19CC75F9D8E3}" srcId="{CCDC823A-960F-4880-BD04-29F0A581B1DA}" destId="{40BF495E-54CD-4EA7-9BE8-040871DF8474}" srcOrd="7" destOrd="0" parTransId="{DEAB68E3-5574-4326-B99F-C0774841EC3D}" sibTransId="{F4A1C424-CAEE-4375-8EB0-8E8F658D73CD}"/>
    <dgm:cxn modelId="{C98F2F32-5667-40CC-8E16-7086E115E7DB}" srcId="{CCDC823A-960F-4880-BD04-29F0A581B1DA}" destId="{D71875CF-6CD8-43A7-8000-4CC63EE2D646}" srcOrd="6" destOrd="0" parTransId="{2C892299-B00E-4CB5-8DBC-8D9D2EB7693A}" sibTransId="{55439F42-BB95-40F5-9579-075F00D29F93}"/>
    <dgm:cxn modelId="{2E628165-F431-46B4-916A-6158BEC3AC6B}" type="presOf" srcId="{F0BE7B14-3FFD-497F-819B-0546A6F7D468}" destId="{767F8C4F-F9BB-4970-9D07-6A210A326417}" srcOrd="0" destOrd="0" presId="urn:microsoft.com/office/officeart/2005/8/layout/default#1"/>
    <dgm:cxn modelId="{B5553837-E167-4FE8-8BC3-DC7AD250A8D3}" type="presOf" srcId="{D71875CF-6CD8-43A7-8000-4CC63EE2D646}" destId="{6086667C-E658-4652-A3BE-08411B36F179}" srcOrd="0" destOrd="0" presId="urn:microsoft.com/office/officeart/2005/8/layout/default#1"/>
    <dgm:cxn modelId="{13F8FA84-B679-4205-9A4B-658908B0F22E}" srcId="{CCDC823A-960F-4880-BD04-29F0A581B1DA}" destId="{F4021138-0333-4C32-B5F4-89A15313AC82}" srcOrd="3" destOrd="0" parTransId="{4BE060BC-BB9D-4A12-9CDF-FFFDA071B775}" sibTransId="{E6435D7C-58C3-4EA6-8743-C898A30F292F}"/>
    <dgm:cxn modelId="{4C436BB2-D1A2-4883-8BB7-D13103931E38}" type="presParOf" srcId="{383A1350-FF66-44F4-BD35-BDF031DCBADD}" destId="{767F8C4F-F9BB-4970-9D07-6A210A326417}" srcOrd="0" destOrd="0" presId="urn:microsoft.com/office/officeart/2005/8/layout/default#1"/>
    <dgm:cxn modelId="{280AD2D5-5AB8-4689-9D2E-2EF6C78ADC62}" type="presParOf" srcId="{383A1350-FF66-44F4-BD35-BDF031DCBADD}" destId="{8E96697A-D97E-4C2F-B832-B09F1B407B5A}" srcOrd="1" destOrd="0" presId="urn:microsoft.com/office/officeart/2005/8/layout/default#1"/>
    <dgm:cxn modelId="{BDBA966F-5991-436B-9D2B-2E0034F2CFCB}" type="presParOf" srcId="{383A1350-FF66-44F4-BD35-BDF031DCBADD}" destId="{8B7DBDC3-4B10-45E5-BAF9-E8A086CA6BA9}" srcOrd="2" destOrd="0" presId="urn:microsoft.com/office/officeart/2005/8/layout/default#1"/>
    <dgm:cxn modelId="{2E71D46A-71C8-4910-8A32-699CFE32FA1F}" type="presParOf" srcId="{383A1350-FF66-44F4-BD35-BDF031DCBADD}" destId="{C75CB75D-8711-42B8-A0FE-55D8FFC1BE54}" srcOrd="3" destOrd="0" presId="urn:microsoft.com/office/officeart/2005/8/layout/default#1"/>
    <dgm:cxn modelId="{C4BA77BC-2B13-4AED-A546-80B217CA973B}" type="presParOf" srcId="{383A1350-FF66-44F4-BD35-BDF031DCBADD}" destId="{E7C42BAC-60FD-4FC1-80F8-0FF44D1911BD}" srcOrd="4" destOrd="0" presId="urn:microsoft.com/office/officeart/2005/8/layout/default#1"/>
    <dgm:cxn modelId="{5CD20FA4-7EA7-4DA9-9C58-E7958FF4A9CE}" type="presParOf" srcId="{383A1350-FF66-44F4-BD35-BDF031DCBADD}" destId="{CA8949CF-2EED-4C99-B342-E4658A9F69F2}" srcOrd="5" destOrd="0" presId="urn:microsoft.com/office/officeart/2005/8/layout/default#1"/>
    <dgm:cxn modelId="{D7FB16F2-5FCF-44DA-BE42-B902B83AAF75}" type="presParOf" srcId="{383A1350-FF66-44F4-BD35-BDF031DCBADD}" destId="{0B9DE1C0-57F9-4A7B-A668-0097CA2EF134}" srcOrd="6" destOrd="0" presId="urn:microsoft.com/office/officeart/2005/8/layout/default#1"/>
    <dgm:cxn modelId="{5A4F8B0B-12C3-47A2-A273-0ACB814AF274}" type="presParOf" srcId="{383A1350-FF66-44F4-BD35-BDF031DCBADD}" destId="{B7825835-A4B1-4E72-82F2-0E917899325F}" srcOrd="7" destOrd="0" presId="urn:microsoft.com/office/officeart/2005/8/layout/default#1"/>
    <dgm:cxn modelId="{691ADDE7-65D9-4327-B5EC-3F6B39339736}" type="presParOf" srcId="{383A1350-FF66-44F4-BD35-BDF031DCBADD}" destId="{5F4BA306-6BFE-4235-BC04-E0478E9F1ABE}" srcOrd="8" destOrd="0" presId="urn:microsoft.com/office/officeart/2005/8/layout/default#1"/>
    <dgm:cxn modelId="{C22CD2BB-3F97-4A96-90DA-A14A40579BD8}" type="presParOf" srcId="{383A1350-FF66-44F4-BD35-BDF031DCBADD}" destId="{C5DFB3D6-C88C-44F8-ADF5-FC2090335204}" srcOrd="9" destOrd="0" presId="urn:microsoft.com/office/officeart/2005/8/layout/default#1"/>
    <dgm:cxn modelId="{6662E489-1D60-435B-9657-6234F266B185}" type="presParOf" srcId="{383A1350-FF66-44F4-BD35-BDF031DCBADD}" destId="{D0FE4067-B3B0-4AAB-BE35-9C175A85E090}" srcOrd="10" destOrd="0" presId="urn:microsoft.com/office/officeart/2005/8/layout/default#1"/>
    <dgm:cxn modelId="{CECDAE28-2637-4F60-A3C0-82E3C9D0DAED}" type="presParOf" srcId="{383A1350-FF66-44F4-BD35-BDF031DCBADD}" destId="{77FCC8B9-C676-4851-801E-D89B72678EBE}" srcOrd="11" destOrd="0" presId="urn:microsoft.com/office/officeart/2005/8/layout/default#1"/>
    <dgm:cxn modelId="{A77D5CF7-E478-4279-AC93-EC3295940339}" type="presParOf" srcId="{383A1350-FF66-44F4-BD35-BDF031DCBADD}" destId="{6086667C-E658-4652-A3BE-08411B36F179}" srcOrd="12" destOrd="0" presId="urn:microsoft.com/office/officeart/2005/8/layout/default#1"/>
    <dgm:cxn modelId="{761CC3E5-3296-4214-97E9-1CF4AF2874DC}" type="presParOf" srcId="{383A1350-FF66-44F4-BD35-BDF031DCBADD}" destId="{59F2DB47-7483-4C60-BC6B-2006FCE7A05D}" srcOrd="13" destOrd="0" presId="urn:microsoft.com/office/officeart/2005/8/layout/default#1"/>
    <dgm:cxn modelId="{17F72A29-E0F7-49CF-AE6C-69C8BCD6EA55}" type="presParOf" srcId="{383A1350-FF66-44F4-BD35-BDF031DCBADD}" destId="{0202A663-F448-4C29-8191-EDA778E35382}" srcOrd="1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5B5DE0-F1A6-43A6-8667-D21B29437C1A}">
      <dsp:nvSpPr>
        <dsp:cNvPr id="0" name=""/>
        <dsp:cNvSpPr/>
      </dsp:nvSpPr>
      <dsp:spPr>
        <a:xfrm>
          <a:off x="0" y="0"/>
          <a:ext cx="5181600" cy="1219200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1. New Urban </a:t>
          </a:r>
          <a:r>
            <a:rPr lang="es-ES" sz="2400" kern="1200" dirty="0" err="1" smtClean="0"/>
            <a:t>Specific</a:t>
          </a:r>
          <a:r>
            <a:rPr lang="es-ES" sz="2400" kern="1200" dirty="0" smtClean="0"/>
            <a:t> </a:t>
          </a:r>
          <a:r>
            <a:rPr lang="es-ES" sz="2400" kern="1200" dirty="0" err="1" smtClean="0"/>
            <a:t>Services</a:t>
          </a:r>
          <a:endParaRPr lang="es-ES" sz="2400" kern="1200" dirty="0"/>
        </a:p>
      </dsp:txBody>
      <dsp:txXfrm>
        <a:off x="35709" y="35709"/>
        <a:ext cx="3865988" cy="1147782"/>
      </dsp:txXfrm>
    </dsp:sp>
    <dsp:sp modelId="{7FAD354A-ACBA-49E4-8143-77C6F6133CAE}">
      <dsp:nvSpPr>
        <dsp:cNvPr id="0" name=""/>
        <dsp:cNvSpPr/>
      </dsp:nvSpPr>
      <dsp:spPr>
        <a:xfrm>
          <a:off x="457199" y="1422399"/>
          <a:ext cx="5181600" cy="1219200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2. Extended Functionality of Original List of Day 1/1.5 Services</a:t>
          </a:r>
          <a:endParaRPr lang="es-ES" sz="2400" kern="1200" dirty="0"/>
        </a:p>
      </dsp:txBody>
      <dsp:txXfrm>
        <a:off x="492908" y="1458108"/>
        <a:ext cx="3860502" cy="1147782"/>
      </dsp:txXfrm>
    </dsp:sp>
    <dsp:sp modelId="{5BF8F3B6-70EA-48CF-AD4A-22454B747E56}">
      <dsp:nvSpPr>
        <dsp:cNvPr id="0" name=""/>
        <dsp:cNvSpPr/>
      </dsp:nvSpPr>
      <dsp:spPr>
        <a:xfrm>
          <a:off x="914399" y="2844799"/>
          <a:ext cx="5181600" cy="1219200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3. Additional User Groups of Existing C-ITS Day 1/1.5 Services</a:t>
          </a:r>
          <a:endParaRPr lang="es-ES" sz="2400" kern="1200" dirty="0"/>
        </a:p>
      </dsp:txBody>
      <dsp:txXfrm>
        <a:off x="950108" y="2880508"/>
        <a:ext cx="3860502" cy="1147782"/>
      </dsp:txXfrm>
    </dsp:sp>
    <dsp:sp modelId="{41828DFA-078A-4C4E-AD3D-86D31AA55DD8}">
      <dsp:nvSpPr>
        <dsp:cNvPr id="0" name=""/>
        <dsp:cNvSpPr/>
      </dsp:nvSpPr>
      <dsp:spPr>
        <a:xfrm>
          <a:off x="4389120" y="924560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600" kern="1200"/>
        </a:p>
      </dsp:txBody>
      <dsp:txXfrm>
        <a:off x="4567428" y="924560"/>
        <a:ext cx="435864" cy="596341"/>
      </dsp:txXfrm>
    </dsp:sp>
    <dsp:sp modelId="{899AB6A6-22A6-479D-A17F-6B410E1A6CC3}">
      <dsp:nvSpPr>
        <dsp:cNvPr id="0" name=""/>
        <dsp:cNvSpPr/>
      </dsp:nvSpPr>
      <dsp:spPr>
        <a:xfrm>
          <a:off x="4846320" y="2338832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1901219"/>
            <a:satOff val="67321"/>
            <a:lumOff val="639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11901219"/>
              <a:satOff val="67321"/>
              <a:lumOff val="63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600" kern="1200"/>
        </a:p>
      </dsp:txBody>
      <dsp:txXfrm>
        <a:off x="5024628" y="2338832"/>
        <a:ext cx="435864" cy="5963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7F8C4F-F9BB-4970-9D07-6A210A326417}">
      <dsp:nvSpPr>
        <dsp:cNvPr id="0" name=""/>
        <dsp:cNvSpPr/>
      </dsp:nvSpPr>
      <dsp:spPr>
        <a:xfrm>
          <a:off x="802664" y="2109"/>
          <a:ext cx="2266142" cy="1359685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Access Zone Management (restricted lanes, zones, </a:t>
          </a:r>
          <a:r>
            <a:rPr lang="en-US" sz="1200" b="1" kern="1200" dirty="0" err="1" smtClean="0"/>
            <a:t>tunnes</a:t>
          </a:r>
          <a:r>
            <a:rPr lang="en-US" sz="1200" b="1" kern="1200" dirty="0" smtClean="0"/>
            <a:t>/bridges, management of freight loading/unloading areas)</a:t>
          </a:r>
          <a:endParaRPr lang="es-ES" sz="1200" kern="1200" dirty="0"/>
        </a:p>
      </dsp:txBody>
      <dsp:txXfrm>
        <a:off x="802664" y="2109"/>
        <a:ext cx="2266142" cy="1359685"/>
      </dsp:txXfrm>
    </dsp:sp>
    <dsp:sp modelId="{8B7DBDC3-4B10-45E5-BAF9-E8A086CA6BA9}">
      <dsp:nvSpPr>
        <dsp:cNvPr id="0" name=""/>
        <dsp:cNvSpPr/>
      </dsp:nvSpPr>
      <dsp:spPr>
        <a:xfrm>
          <a:off x="3295420" y="2109"/>
          <a:ext cx="2266142" cy="1359685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Public Transport Vehicle Approaching</a:t>
          </a:r>
          <a:endParaRPr lang="es-ES" sz="1200" kern="1200" dirty="0"/>
        </a:p>
      </dsp:txBody>
      <dsp:txXfrm>
        <a:off x="3295420" y="2109"/>
        <a:ext cx="2266142" cy="1359685"/>
      </dsp:txXfrm>
    </dsp:sp>
    <dsp:sp modelId="{E7C42BAC-60FD-4FC1-80F8-0FF44D1911BD}">
      <dsp:nvSpPr>
        <dsp:cNvPr id="0" name=""/>
        <dsp:cNvSpPr/>
      </dsp:nvSpPr>
      <dsp:spPr>
        <a:xfrm>
          <a:off x="5788177" y="2109"/>
          <a:ext cx="2266142" cy="1359685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Access management of speed (i.e. near schools or identified priority zones by local authority etc.) - </a:t>
          </a:r>
          <a:r>
            <a:rPr lang="en-US" sz="1200" kern="1200" dirty="0" smtClean="0"/>
            <a:t>subset of in-vehicle signage</a:t>
          </a:r>
          <a:endParaRPr lang="es-ES" sz="1200" kern="1200" dirty="0"/>
        </a:p>
      </dsp:txBody>
      <dsp:txXfrm>
        <a:off x="5788177" y="2109"/>
        <a:ext cx="2266142" cy="1359685"/>
      </dsp:txXfrm>
    </dsp:sp>
    <dsp:sp modelId="{0B9DE1C0-57F9-4A7B-A668-0097CA2EF134}">
      <dsp:nvSpPr>
        <dsp:cNvPr id="0" name=""/>
        <dsp:cNvSpPr/>
      </dsp:nvSpPr>
      <dsp:spPr>
        <a:xfrm>
          <a:off x="802664" y="1588409"/>
          <a:ext cx="2266142" cy="1359685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On-street and off-street parking management - </a:t>
          </a:r>
          <a:r>
            <a:rPr lang="en-US" sz="1200" b="0" kern="1200" dirty="0" smtClean="0"/>
            <a:t>subset of on-street and off-street </a:t>
          </a:r>
          <a:r>
            <a:rPr lang="en-US" sz="1200" kern="1200" dirty="0" smtClean="0"/>
            <a:t>parking information</a:t>
          </a:r>
          <a:endParaRPr lang="es-ES" sz="1200" kern="1200" dirty="0"/>
        </a:p>
      </dsp:txBody>
      <dsp:txXfrm>
        <a:off x="802664" y="1588409"/>
        <a:ext cx="2266142" cy="1359685"/>
      </dsp:txXfrm>
    </dsp:sp>
    <dsp:sp modelId="{5F4BA306-6BFE-4235-BC04-E0478E9F1ABE}">
      <dsp:nvSpPr>
        <dsp:cNvPr id="0" name=""/>
        <dsp:cNvSpPr/>
      </dsp:nvSpPr>
      <dsp:spPr>
        <a:xfrm>
          <a:off x="3295420" y="1588409"/>
          <a:ext cx="2266142" cy="1359685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u="sng" kern="1200" dirty="0" err="1" smtClean="0"/>
            <a:t>Temporay</a:t>
          </a:r>
          <a:r>
            <a:rPr lang="en-US" sz="1200" b="1" u="sng" kern="1200" dirty="0" smtClean="0"/>
            <a:t> </a:t>
          </a:r>
          <a:r>
            <a:rPr lang="en-US" sz="1200" b="1" kern="1200" dirty="0" smtClean="0"/>
            <a:t>traffic light prioritisation for designated vehicles (large events like concerts, football games etc.) </a:t>
          </a:r>
          <a:r>
            <a:rPr lang="en-US" sz="1200" kern="1200" dirty="0" smtClean="0"/>
            <a:t>- 	subset of traffic light prioritisation of designated vehicles</a:t>
          </a:r>
          <a:endParaRPr lang="es-ES" sz="1200" kern="1200" dirty="0"/>
        </a:p>
      </dsp:txBody>
      <dsp:txXfrm>
        <a:off x="3295420" y="1588409"/>
        <a:ext cx="2266142" cy="1359685"/>
      </dsp:txXfrm>
    </dsp:sp>
    <dsp:sp modelId="{D0FE4067-B3B0-4AAB-BE35-9C175A85E090}">
      <dsp:nvSpPr>
        <dsp:cNvPr id="0" name=""/>
        <dsp:cNvSpPr/>
      </dsp:nvSpPr>
      <dsp:spPr>
        <a:xfrm>
          <a:off x="5788177" y="1588409"/>
          <a:ext cx="2266142" cy="1359685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Collaborative perception of Vulnerable Road Users (VRUs) </a:t>
          </a:r>
          <a:r>
            <a:rPr lang="en-US" sz="1200" kern="1200" dirty="0" smtClean="0"/>
            <a:t>- subset of VRU road user protection</a:t>
          </a:r>
          <a:endParaRPr lang="es-ES" sz="1200" kern="1200" dirty="0"/>
        </a:p>
      </dsp:txBody>
      <dsp:txXfrm>
        <a:off x="5788177" y="1588409"/>
        <a:ext cx="2266142" cy="1359685"/>
      </dsp:txXfrm>
    </dsp:sp>
    <dsp:sp modelId="{6086667C-E658-4652-A3BE-08411B36F179}">
      <dsp:nvSpPr>
        <dsp:cNvPr id="0" name=""/>
        <dsp:cNvSpPr/>
      </dsp:nvSpPr>
      <dsp:spPr>
        <a:xfrm>
          <a:off x="2049042" y="3174708"/>
          <a:ext cx="2266142" cy="1359685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Collaborative Traffic Management  - </a:t>
          </a:r>
          <a:r>
            <a:rPr lang="en-US" sz="1200" kern="1200" dirty="0" smtClean="0"/>
            <a:t>subset of connected, cooperative navigation into and out of the city</a:t>
          </a:r>
          <a:endParaRPr lang="es-ES" sz="1200" kern="1200" dirty="0"/>
        </a:p>
      </dsp:txBody>
      <dsp:txXfrm>
        <a:off x="2049042" y="3174708"/>
        <a:ext cx="2266142" cy="1359685"/>
      </dsp:txXfrm>
    </dsp:sp>
    <dsp:sp modelId="{0202A663-F448-4C29-8191-EDA778E35382}">
      <dsp:nvSpPr>
        <dsp:cNvPr id="0" name=""/>
        <dsp:cNvSpPr/>
      </dsp:nvSpPr>
      <dsp:spPr>
        <a:xfrm>
          <a:off x="4541799" y="3174708"/>
          <a:ext cx="2266142" cy="1359685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/>
            <a:t>GLOSA </a:t>
          </a:r>
          <a:r>
            <a:rPr lang="es-ES" sz="1200" b="1" kern="1200" dirty="0" err="1" smtClean="0"/>
            <a:t>for</a:t>
          </a:r>
          <a:r>
            <a:rPr lang="es-ES" sz="1200" b="1" kern="1200" dirty="0" smtClean="0"/>
            <a:t> </a:t>
          </a:r>
          <a:r>
            <a:rPr lang="es-ES" sz="1200" b="1" kern="1200" dirty="0" err="1" smtClean="0"/>
            <a:t>cyclists</a:t>
          </a:r>
          <a:endParaRPr lang="es-ES" sz="1200" b="1" kern="1200" dirty="0"/>
        </a:p>
      </dsp:txBody>
      <dsp:txXfrm>
        <a:off x="4541799" y="3174708"/>
        <a:ext cx="2266142" cy="13596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7F8C4F-F9BB-4970-9D07-6A210A326417}">
      <dsp:nvSpPr>
        <dsp:cNvPr id="0" name=""/>
        <dsp:cNvSpPr/>
      </dsp:nvSpPr>
      <dsp:spPr>
        <a:xfrm>
          <a:off x="2126" y="487525"/>
          <a:ext cx="1687154" cy="1012292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Access Zone Management (restricted lanes, zones, </a:t>
          </a:r>
          <a:r>
            <a:rPr lang="en-US" sz="900" b="1" kern="1200" dirty="0" err="1" smtClean="0"/>
            <a:t>tunnes</a:t>
          </a:r>
          <a:r>
            <a:rPr lang="en-US" sz="900" b="1" kern="1200" dirty="0" smtClean="0"/>
            <a:t>/bridges, management of freight loading/unloading areas)</a:t>
          </a:r>
          <a:endParaRPr lang="es-ES" sz="900" kern="1200" dirty="0"/>
        </a:p>
      </dsp:txBody>
      <dsp:txXfrm>
        <a:off x="2126" y="487525"/>
        <a:ext cx="1687154" cy="1012292"/>
      </dsp:txXfrm>
    </dsp:sp>
    <dsp:sp modelId="{8B7DBDC3-4B10-45E5-BAF9-E8A086CA6BA9}">
      <dsp:nvSpPr>
        <dsp:cNvPr id="0" name=""/>
        <dsp:cNvSpPr/>
      </dsp:nvSpPr>
      <dsp:spPr>
        <a:xfrm>
          <a:off x="1857996" y="487525"/>
          <a:ext cx="1687154" cy="1012292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Public Transport Vehicle Approaching</a:t>
          </a:r>
          <a:endParaRPr lang="es-ES" sz="900" kern="1200" dirty="0"/>
        </a:p>
      </dsp:txBody>
      <dsp:txXfrm>
        <a:off x="1857996" y="487525"/>
        <a:ext cx="1687154" cy="1012292"/>
      </dsp:txXfrm>
    </dsp:sp>
    <dsp:sp modelId="{E7C42BAC-60FD-4FC1-80F8-0FF44D1911BD}">
      <dsp:nvSpPr>
        <dsp:cNvPr id="0" name=""/>
        <dsp:cNvSpPr/>
      </dsp:nvSpPr>
      <dsp:spPr>
        <a:xfrm>
          <a:off x="3713865" y="487525"/>
          <a:ext cx="1687154" cy="1012292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Access management of speed (i.e. near schools or identified priority zones by local authority etc.) - </a:t>
          </a:r>
          <a:r>
            <a:rPr lang="en-US" sz="900" kern="1200" dirty="0" smtClean="0"/>
            <a:t>subset of in-vehicle signage</a:t>
          </a:r>
          <a:endParaRPr lang="es-ES" sz="900" kern="1200" dirty="0"/>
        </a:p>
      </dsp:txBody>
      <dsp:txXfrm>
        <a:off x="3713865" y="487525"/>
        <a:ext cx="1687154" cy="1012292"/>
      </dsp:txXfrm>
    </dsp:sp>
    <dsp:sp modelId="{0B9DE1C0-57F9-4A7B-A668-0097CA2EF134}">
      <dsp:nvSpPr>
        <dsp:cNvPr id="0" name=""/>
        <dsp:cNvSpPr/>
      </dsp:nvSpPr>
      <dsp:spPr>
        <a:xfrm>
          <a:off x="5569735" y="487525"/>
          <a:ext cx="1687154" cy="1012292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On-street and off-street parking management - </a:t>
          </a:r>
          <a:r>
            <a:rPr lang="en-US" sz="900" b="0" kern="1200" dirty="0" smtClean="0"/>
            <a:t>subset of on-street and off-street </a:t>
          </a:r>
          <a:r>
            <a:rPr lang="en-US" sz="900" kern="1200" dirty="0" smtClean="0"/>
            <a:t>parking information</a:t>
          </a:r>
          <a:endParaRPr lang="es-ES" sz="900" kern="1200" dirty="0"/>
        </a:p>
      </dsp:txBody>
      <dsp:txXfrm>
        <a:off x="5569735" y="487525"/>
        <a:ext cx="1687154" cy="1012292"/>
      </dsp:txXfrm>
    </dsp:sp>
    <dsp:sp modelId="{5F4BA306-6BFE-4235-BC04-E0478E9F1ABE}">
      <dsp:nvSpPr>
        <dsp:cNvPr id="0" name=""/>
        <dsp:cNvSpPr/>
      </dsp:nvSpPr>
      <dsp:spPr>
        <a:xfrm>
          <a:off x="2126" y="1668533"/>
          <a:ext cx="1687154" cy="1012292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u="sng" kern="1200" dirty="0" err="1" smtClean="0"/>
            <a:t>Temporay</a:t>
          </a:r>
          <a:r>
            <a:rPr lang="en-US" sz="900" b="1" u="sng" kern="1200" dirty="0" smtClean="0"/>
            <a:t> </a:t>
          </a:r>
          <a:r>
            <a:rPr lang="en-US" sz="900" b="1" kern="1200" dirty="0" smtClean="0"/>
            <a:t>traffic light prioritisation for designated vehicles (large events like concerts, football games etc.) </a:t>
          </a:r>
          <a:r>
            <a:rPr lang="en-US" sz="900" kern="1200" dirty="0" smtClean="0"/>
            <a:t>- 	subset of traffic light prioritisation of designated vehicles</a:t>
          </a:r>
          <a:endParaRPr lang="es-ES" sz="900" kern="1200" dirty="0"/>
        </a:p>
      </dsp:txBody>
      <dsp:txXfrm>
        <a:off x="2126" y="1668533"/>
        <a:ext cx="1687154" cy="1012292"/>
      </dsp:txXfrm>
    </dsp:sp>
    <dsp:sp modelId="{D0FE4067-B3B0-4AAB-BE35-9C175A85E090}">
      <dsp:nvSpPr>
        <dsp:cNvPr id="0" name=""/>
        <dsp:cNvSpPr/>
      </dsp:nvSpPr>
      <dsp:spPr>
        <a:xfrm>
          <a:off x="1857996" y="1668533"/>
          <a:ext cx="1687154" cy="1012292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Collaborative perception of Vulnerable Road Users (VRUs) </a:t>
          </a:r>
          <a:r>
            <a:rPr lang="en-US" sz="900" kern="1200" dirty="0" smtClean="0"/>
            <a:t>- subset of VRU road user protection</a:t>
          </a:r>
          <a:endParaRPr lang="es-ES" sz="900" kern="1200" dirty="0"/>
        </a:p>
      </dsp:txBody>
      <dsp:txXfrm>
        <a:off x="1857996" y="1668533"/>
        <a:ext cx="1687154" cy="1012292"/>
      </dsp:txXfrm>
    </dsp:sp>
    <dsp:sp modelId="{6086667C-E658-4652-A3BE-08411B36F179}">
      <dsp:nvSpPr>
        <dsp:cNvPr id="0" name=""/>
        <dsp:cNvSpPr/>
      </dsp:nvSpPr>
      <dsp:spPr>
        <a:xfrm>
          <a:off x="3713865" y="1668533"/>
          <a:ext cx="1687154" cy="1012292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Collaborative Traffic Management  - </a:t>
          </a:r>
          <a:r>
            <a:rPr lang="en-US" sz="900" kern="1200" dirty="0" smtClean="0"/>
            <a:t>subset of connected, cooperative navigation into and out of the city</a:t>
          </a:r>
          <a:endParaRPr lang="es-ES" sz="900" kern="1200" dirty="0"/>
        </a:p>
      </dsp:txBody>
      <dsp:txXfrm>
        <a:off x="3713865" y="1668533"/>
        <a:ext cx="1687154" cy="1012292"/>
      </dsp:txXfrm>
    </dsp:sp>
    <dsp:sp modelId="{0202A663-F448-4C29-8191-EDA778E35382}">
      <dsp:nvSpPr>
        <dsp:cNvPr id="0" name=""/>
        <dsp:cNvSpPr/>
      </dsp:nvSpPr>
      <dsp:spPr>
        <a:xfrm>
          <a:off x="5569735" y="1668533"/>
          <a:ext cx="1687154" cy="1012292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/>
            <a:t>GLOSA </a:t>
          </a:r>
          <a:r>
            <a:rPr lang="es-ES" sz="900" b="1" kern="1200" dirty="0" err="1" smtClean="0"/>
            <a:t>for</a:t>
          </a:r>
          <a:r>
            <a:rPr lang="es-ES" sz="900" b="1" kern="1200" dirty="0" smtClean="0"/>
            <a:t> </a:t>
          </a:r>
          <a:r>
            <a:rPr lang="es-ES" sz="900" b="1" kern="1200" dirty="0" err="1" smtClean="0"/>
            <a:t>cyclists</a:t>
          </a:r>
          <a:endParaRPr lang="es-ES" sz="900" b="1" kern="1200" dirty="0"/>
        </a:p>
      </dsp:txBody>
      <dsp:txXfrm>
        <a:off x="5569735" y="1668533"/>
        <a:ext cx="1687154" cy="10122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A6A3A20-053E-46A8-8AF5-17863482EB06}" type="datetimeFigureOut">
              <a:rPr lang="en-GB"/>
              <a:pPr>
                <a:defRPr/>
              </a:pPr>
              <a:t>19/06/2017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A03A9C65-BF0C-4A37-BFF8-5B831377BFB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0492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8381F4-978F-4D58-9B6D-E40FEA83C444}" type="datetimeFigureOut">
              <a:rPr lang="en-GB"/>
              <a:pPr>
                <a:defRPr/>
              </a:pPr>
              <a:t>19/06/2017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3737A0EF-012C-467F-8E1D-65BCF953002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29289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Shape 532"/>
          <p:cNvSpPr txBox="1">
            <a:spLocks noGrp="1"/>
          </p:cNvSpPr>
          <p:nvPr>
            <p:ph type="sldNum" idx="12"/>
          </p:nvPr>
        </p:nvSpPr>
        <p:spPr>
          <a:xfrm>
            <a:off x="3849688" y="9428163"/>
            <a:ext cx="2946398" cy="496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Verdana"/>
                <a:buNone/>
              </a:pPr>
              <a:t>1</a:t>
            </a:fld>
            <a:endParaRPr lang="en-GB" sz="12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33" name="Shape 53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34" name="Shape 534"/>
          <p:cNvSpPr txBox="1">
            <a:spLocks noGrp="1"/>
          </p:cNvSpPr>
          <p:nvPr>
            <p:ph type="body" idx="1"/>
          </p:nvPr>
        </p:nvSpPr>
        <p:spPr>
          <a:xfrm>
            <a:off x="679451" y="4714875"/>
            <a:ext cx="5438773" cy="4467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endParaRPr sz="12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989484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Shape 546"/>
          <p:cNvSpPr txBox="1">
            <a:spLocks noGrp="1"/>
          </p:cNvSpPr>
          <p:nvPr>
            <p:ph type="body" idx="1"/>
          </p:nvPr>
        </p:nvSpPr>
        <p:spPr>
          <a:xfrm>
            <a:off x="679451" y="4714875"/>
            <a:ext cx="5438700" cy="4467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endParaRPr sz="12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47" name="Shape 547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996553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noProof="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Verdana"/>
                <a:buNone/>
              </a:pPr>
              <a:t>3</a:t>
            </a:fld>
            <a:endParaRPr lang="en-GB" sz="12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62871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/>
          </a:p>
        </p:txBody>
      </p:sp>
      <p:sp>
        <p:nvSpPr>
          <p:cNvPr id="44036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A31ABE-2439-49DC-86C2-71BE50788804}" type="slidenum">
              <a:rPr lang="en-GB" altLang="en-US" smtClean="0">
                <a:cs typeface="Arial" charset="0"/>
              </a:rPr>
              <a:pPr/>
              <a:t>18</a:t>
            </a:fld>
            <a:endParaRPr lang="en-GB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8535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7A0EF-012C-467F-8E1D-65BCF9530020}" type="slidenum">
              <a:rPr lang="en-GB" altLang="en-US" smtClean="0"/>
              <a:pPr/>
              <a:t>21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7375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pn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Relationship Id="rId9" Type="http://schemas.openxmlformats.org/officeDocument/2006/relationships/image" Target="../media/image1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79500"/>
            <a:ext cx="9144000" cy="577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69124" y="133350"/>
            <a:ext cx="766728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09120"/>
            <a:ext cx="7772400" cy="459482"/>
          </a:xfrm>
        </p:spPr>
        <p:txBody>
          <a:bodyPr/>
          <a:lstStyle>
            <a:lvl1pPr algn="ctr">
              <a:defRPr sz="2900" b="1" cap="none" baseline="0">
                <a:solidFill>
                  <a:srgbClr val="404041"/>
                </a:solidFill>
                <a:latin typeface="Arial" pitchFamily="34" charset="0"/>
                <a:ea typeface="Roboto Bold" pitchFamily="2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013176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900" cap="all" baseline="0">
                <a:solidFill>
                  <a:srgbClr val="40404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2103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Master 01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0" y="4908550"/>
            <a:ext cx="9144000" cy="1949449"/>
          </a:xfrm>
          <a:prstGeom prst="rect">
            <a:avLst/>
          </a:prstGeom>
          <a:solidFill>
            <a:srgbClr val="192F7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3175" marR="0" lvl="0" indent="-31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7000" b="1" i="0" u="none" strike="noStrike" cap="none">
              <a:solidFill>
                <a:srgbClr val="FFD62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7" name="Shape 17"/>
          <p:cNvSpPr/>
          <p:nvPr/>
        </p:nvSpPr>
        <p:spPr>
          <a:xfrm>
            <a:off x="1176337" y="4908551"/>
            <a:ext cx="7967662" cy="1574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4282" y="0"/>
                </a:moveTo>
                <a:cubicBezTo>
                  <a:pt x="0" y="0"/>
                  <a:pt x="0" y="0"/>
                  <a:pt x="0" y="0"/>
                </a:cubicBezTo>
                <a:cubicBezTo>
                  <a:pt x="3616" y="14457"/>
                  <a:pt x="8279" y="28192"/>
                  <a:pt x="14084" y="40722"/>
                </a:cubicBezTo>
                <a:cubicBezTo>
                  <a:pt x="37065" y="90361"/>
                  <a:pt x="77747" y="114216"/>
                  <a:pt x="120000" y="120000"/>
                </a:cubicBezTo>
                <a:cubicBezTo>
                  <a:pt x="120000" y="119518"/>
                  <a:pt x="120000" y="119518"/>
                  <a:pt x="120000" y="119518"/>
                </a:cubicBezTo>
                <a:cubicBezTo>
                  <a:pt x="78747" y="113253"/>
                  <a:pt x="39444" y="89156"/>
                  <a:pt x="17605" y="40240"/>
                </a:cubicBezTo>
                <a:cubicBezTo>
                  <a:pt x="12038" y="27951"/>
                  <a:pt x="7613" y="14457"/>
                  <a:pt x="4282" y="0"/>
                </a:cubicBezTo>
                <a:close/>
                <a:moveTo>
                  <a:pt x="12085" y="0"/>
                </a:moveTo>
                <a:cubicBezTo>
                  <a:pt x="8136" y="0"/>
                  <a:pt x="8136" y="0"/>
                  <a:pt x="8136" y="0"/>
                </a:cubicBezTo>
                <a:cubicBezTo>
                  <a:pt x="11134" y="14216"/>
                  <a:pt x="15273" y="27710"/>
                  <a:pt x="20650" y="40000"/>
                </a:cubicBezTo>
                <a:cubicBezTo>
                  <a:pt x="41205" y="87710"/>
                  <a:pt x="79508" y="111325"/>
                  <a:pt x="120000" y="117108"/>
                </a:cubicBezTo>
                <a:cubicBezTo>
                  <a:pt x="120000" y="116626"/>
                  <a:pt x="120000" y="116626"/>
                  <a:pt x="120000" y="116626"/>
                </a:cubicBezTo>
                <a:cubicBezTo>
                  <a:pt x="80507" y="110120"/>
                  <a:pt x="43489" y="86506"/>
                  <a:pt x="23933" y="39759"/>
                </a:cubicBezTo>
                <a:cubicBezTo>
                  <a:pt x="18794" y="27469"/>
                  <a:pt x="14892" y="13975"/>
                  <a:pt x="12085" y="0"/>
                </a:cubicBezTo>
                <a:close/>
                <a:moveTo>
                  <a:pt x="19413" y="0"/>
                </a:moveTo>
                <a:cubicBezTo>
                  <a:pt x="15701" y="0"/>
                  <a:pt x="15701" y="0"/>
                  <a:pt x="15701" y="0"/>
                </a:cubicBezTo>
                <a:cubicBezTo>
                  <a:pt x="18128" y="13975"/>
                  <a:pt x="21839" y="27228"/>
                  <a:pt x="26788" y="39518"/>
                </a:cubicBezTo>
                <a:cubicBezTo>
                  <a:pt x="45202" y="85060"/>
                  <a:pt x="81268" y="108192"/>
                  <a:pt x="120000" y="114457"/>
                </a:cubicBezTo>
                <a:cubicBezTo>
                  <a:pt x="120000" y="113734"/>
                  <a:pt x="120000" y="113734"/>
                  <a:pt x="120000" y="113734"/>
                </a:cubicBezTo>
                <a:cubicBezTo>
                  <a:pt x="82220" y="107228"/>
                  <a:pt x="47390" y="84096"/>
                  <a:pt x="29881" y="39277"/>
                </a:cubicBezTo>
                <a:cubicBezTo>
                  <a:pt x="25122" y="26987"/>
                  <a:pt x="21649" y="13734"/>
                  <a:pt x="19413" y="0"/>
                </a:cubicBezTo>
                <a:close/>
                <a:moveTo>
                  <a:pt x="26264" y="0"/>
                </a:moveTo>
                <a:cubicBezTo>
                  <a:pt x="22839" y="0"/>
                  <a:pt x="22839" y="0"/>
                  <a:pt x="22839" y="0"/>
                </a:cubicBezTo>
                <a:cubicBezTo>
                  <a:pt x="24742" y="13734"/>
                  <a:pt x="27977" y="26987"/>
                  <a:pt x="32593" y="39036"/>
                </a:cubicBezTo>
                <a:cubicBezTo>
                  <a:pt x="49008" y="82650"/>
                  <a:pt x="82981" y="105301"/>
                  <a:pt x="120000" y="111566"/>
                </a:cubicBezTo>
                <a:cubicBezTo>
                  <a:pt x="120000" y="111084"/>
                  <a:pt x="120000" y="111084"/>
                  <a:pt x="120000" y="111084"/>
                </a:cubicBezTo>
                <a:cubicBezTo>
                  <a:pt x="83885" y="104337"/>
                  <a:pt x="51102" y="81686"/>
                  <a:pt x="35495" y="38795"/>
                </a:cubicBezTo>
                <a:cubicBezTo>
                  <a:pt x="31070" y="26746"/>
                  <a:pt x="28025" y="13734"/>
                  <a:pt x="26264" y="0"/>
                </a:cubicBezTo>
                <a:close/>
                <a:moveTo>
                  <a:pt x="32735" y="0"/>
                </a:moveTo>
                <a:cubicBezTo>
                  <a:pt x="29500" y="0"/>
                  <a:pt x="29500" y="0"/>
                  <a:pt x="29500" y="0"/>
                </a:cubicBezTo>
                <a:cubicBezTo>
                  <a:pt x="30880" y="13493"/>
                  <a:pt x="33687" y="26506"/>
                  <a:pt x="37969" y="38554"/>
                </a:cubicBezTo>
                <a:cubicBezTo>
                  <a:pt x="52624" y="80240"/>
                  <a:pt x="84599" y="102409"/>
                  <a:pt x="120000" y="108915"/>
                </a:cubicBezTo>
                <a:cubicBezTo>
                  <a:pt x="120000" y="108192"/>
                  <a:pt x="120000" y="108192"/>
                  <a:pt x="120000" y="108192"/>
                </a:cubicBezTo>
                <a:cubicBezTo>
                  <a:pt x="85503" y="101445"/>
                  <a:pt x="54623" y="79277"/>
                  <a:pt x="40681" y="38313"/>
                </a:cubicBezTo>
                <a:cubicBezTo>
                  <a:pt x="36590" y="26265"/>
                  <a:pt x="33973" y="13493"/>
                  <a:pt x="32735" y="0"/>
                </a:cubicBezTo>
                <a:close/>
                <a:moveTo>
                  <a:pt x="38778" y="0"/>
                </a:moveTo>
                <a:cubicBezTo>
                  <a:pt x="35781" y="0"/>
                  <a:pt x="35781" y="0"/>
                  <a:pt x="35781" y="0"/>
                </a:cubicBezTo>
                <a:cubicBezTo>
                  <a:pt x="36685" y="13253"/>
                  <a:pt x="39111" y="26265"/>
                  <a:pt x="43061" y="38313"/>
                </a:cubicBezTo>
                <a:cubicBezTo>
                  <a:pt x="56145" y="77831"/>
                  <a:pt x="86217" y="99518"/>
                  <a:pt x="120000" y="106024"/>
                </a:cubicBezTo>
                <a:cubicBezTo>
                  <a:pt x="120000" y="105542"/>
                  <a:pt x="120000" y="105542"/>
                  <a:pt x="120000" y="105542"/>
                </a:cubicBezTo>
                <a:cubicBezTo>
                  <a:pt x="87073" y="98554"/>
                  <a:pt x="58049" y="77108"/>
                  <a:pt x="45630" y="37831"/>
                </a:cubicBezTo>
                <a:cubicBezTo>
                  <a:pt x="41823" y="26024"/>
                  <a:pt x="39540" y="13253"/>
                  <a:pt x="38778" y="0"/>
                </a:cubicBezTo>
                <a:close/>
                <a:moveTo>
                  <a:pt x="44440" y="0"/>
                </a:moveTo>
                <a:cubicBezTo>
                  <a:pt x="41633" y="0"/>
                  <a:pt x="41633" y="0"/>
                  <a:pt x="41633" y="0"/>
                </a:cubicBezTo>
                <a:cubicBezTo>
                  <a:pt x="42109" y="13012"/>
                  <a:pt x="44155" y="25783"/>
                  <a:pt x="47819" y="37831"/>
                </a:cubicBezTo>
                <a:cubicBezTo>
                  <a:pt x="59476" y="75662"/>
                  <a:pt x="87787" y="96867"/>
                  <a:pt x="120000" y="103373"/>
                </a:cubicBezTo>
                <a:cubicBezTo>
                  <a:pt x="120000" y="102891"/>
                  <a:pt x="120000" y="102891"/>
                  <a:pt x="120000" y="102891"/>
                </a:cubicBezTo>
                <a:cubicBezTo>
                  <a:pt x="88596" y="95903"/>
                  <a:pt x="61332" y="74939"/>
                  <a:pt x="50245" y="37590"/>
                </a:cubicBezTo>
                <a:cubicBezTo>
                  <a:pt x="46724" y="25783"/>
                  <a:pt x="44821" y="13012"/>
                  <a:pt x="44440" y="0"/>
                </a:cubicBezTo>
                <a:close/>
                <a:moveTo>
                  <a:pt x="49817" y="0"/>
                </a:moveTo>
                <a:cubicBezTo>
                  <a:pt x="47153" y="0"/>
                  <a:pt x="47153" y="0"/>
                  <a:pt x="47153" y="0"/>
                </a:cubicBezTo>
                <a:cubicBezTo>
                  <a:pt x="47200" y="13012"/>
                  <a:pt x="48865" y="25542"/>
                  <a:pt x="52291" y="37349"/>
                </a:cubicBezTo>
                <a:cubicBezTo>
                  <a:pt x="62712" y="73493"/>
                  <a:pt x="89262" y="93975"/>
                  <a:pt x="120000" y="100963"/>
                </a:cubicBezTo>
                <a:cubicBezTo>
                  <a:pt x="120000" y="100240"/>
                  <a:pt x="120000" y="100240"/>
                  <a:pt x="120000" y="100240"/>
                </a:cubicBezTo>
                <a:cubicBezTo>
                  <a:pt x="90071" y="93253"/>
                  <a:pt x="64425" y="72771"/>
                  <a:pt x="54575" y="37108"/>
                </a:cubicBezTo>
                <a:cubicBezTo>
                  <a:pt x="51292" y="25301"/>
                  <a:pt x="49722" y="12771"/>
                  <a:pt x="49817" y="0"/>
                </a:cubicBezTo>
                <a:close/>
                <a:moveTo>
                  <a:pt x="54861" y="0"/>
                </a:moveTo>
                <a:cubicBezTo>
                  <a:pt x="52386" y="0"/>
                  <a:pt x="52386" y="0"/>
                  <a:pt x="52386" y="0"/>
                </a:cubicBezTo>
                <a:cubicBezTo>
                  <a:pt x="52006" y="12771"/>
                  <a:pt x="53338" y="25301"/>
                  <a:pt x="56526" y="37108"/>
                </a:cubicBezTo>
                <a:cubicBezTo>
                  <a:pt x="65757" y="71566"/>
                  <a:pt x="90737" y="91566"/>
                  <a:pt x="120000" y="98313"/>
                </a:cubicBezTo>
                <a:cubicBezTo>
                  <a:pt x="120000" y="97831"/>
                  <a:pt x="120000" y="97831"/>
                  <a:pt x="120000" y="97831"/>
                </a:cubicBezTo>
                <a:cubicBezTo>
                  <a:pt x="91498" y="90602"/>
                  <a:pt x="67422" y="70843"/>
                  <a:pt x="58620" y="36867"/>
                </a:cubicBezTo>
                <a:cubicBezTo>
                  <a:pt x="55622" y="25060"/>
                  <a:pt x="54385" y="12771"/>
                  <a:pt x="54861" y="0"/>
                </a:cubicBezTo>
                <a:close/>
                <a:moveTo>
                  <a:pt x="59619" y="0"/>
                </a:moveTo>
                <a:cubicBezTo>
                  <a:pt x="57287" y="0"/>
                  <a:pt x="57287" y="0"/>
                  <a:pt x="57287" y="0"/>
                </a:cubicBezTo>
                <a:cubicBezTo>
                  <a:pt x="56526" y="12530"/>
                  <a:pt x="57525" y="25060"/>
                  <a:pt x="60475" y="36626"/>
                </a:cubicBezTo>
                <a:cubicBezTo>
                  <a:pt x="68707" y="69638"/>
                  <a:pt x="92164" y="88915"/>
                  <a:pt x="120000" y="95662"/>
                </a:cubicBezTo>
                <a:cubicBezTo>
                  <a:pt x="120000" y="95180"/>
                  <a:pt x="120000" y="95180"/>
                  <a:pt x="120000" y="95180"/>
                </a:cubicBezTo>
                <a:cubicBezTo>
                  <a:pt x="92878" y="88192"/>
                  <a:pt x="70277" y="68915"/>
                  <a:pt x="62474" y="36626"/>
                </a:cubicBezTo>
                <a:cubicBezTo>
                  <a:pt x="59666" y="24819"/>
                  <a:pt x="58762" y="12530"/>
                  <a:pt x="59619" y="0"/>
                </a:cubicBezTo>
                <a:close/>
                <a:moveTo>
                  <a:pt x="64091" y="0"/>
                </a:moveTo>
                <a:cubicBezTo>
                  <a:pt x="61950" y="0"/>
                  <a:pt x="61950" y="0"/>
                  <a:pt x="61950" y="0"/>
                </a:cubicBezTo>
                <a:cubicBezTo>
                  <a:pt x="60761" y="12530"/>
                  <a:pt x="61475" y="24819"/>
                  <a:pt x="64187" y="36385"/>
                </a:cubicBezTo>
                <a:cubicBezTo>
                  <a:pt x="71514" y="67710"/>
                  <a:pt x="93497" y="86506"/>
                  <a:pt x="120000" y="93253"/>
                </a:cubicBezTo>
                <a:cubicBezTo>
                  <a:pt x="120000" y="92771"/>
                  <a:pt x="120000" y="92771"/>
                  <a:pt x="120000" y="92771"/>
                </a:cubicBezTo>
                <a:cubicBezTo>
                  <a:pt x="94210" y="85542"/>
                  <a:pt x="73037" y="66987"/>
                  <a:pt x="66090" y="36144"/>
                </a:cubicBezTo>
                <a:cubicBezTo>
                  <a:pt x="63473" y="24578"/>
                  <a:pt x="62854" y="12289"/>
                  <a:pt x="64091" y="0"/>
                </a:cubicBezTo>
                <a:close/>
                <a:moveTo>
                  <a:pt x="68326" y="0"/>
                </a:moveTo>
                <a:cubicBezTo>
                  <a:pt x="66328" y="0"/>
                  <a:pt x="66328" y="0"/>
                  <a:pt x="66328" y="0"/>
                </a:cubicBezTo>
                <a:cubicBezTo>
                  <a:pt x="64758" y="12289"/>
                  <a:pt x="65186" y="24578"/>
                  <a:pt x="67708" y="36144"/>
                </a:cubicBezTo>
                <a:cubicBezTo>
                  <a:pt x="74179" y="65783"/>
                  <a:pt x="94829" y="84096"/>
                  <a:pt x="120000" y="90843"/>
                </a:cubicBezTo>
                <a:cubicBezTo>
                  <a:pt x="120000" y="90361"/>
                  <a:pt x="120000" y="90361"/>
                  <a:pt x="120000" y="90361"/>
                </a:cubicBezTo>
                <a:cubicBezTo>
                  <a:pt x="95495" y="83132"/>
                  <a:pt x="75654" y="65301"/>
                  <a:pt x="69468" y="35903"/>
                </a:cubicBezTo>
                <a:cubicBezTo>
                  <a:pt x="67042" y="24337"/>
                  <a:pt x="66756" y="12289"/>
                  <a:pt x="68326" y="0"/>
                </a:cubicBezTo>
                <a:close/>
                <a:moveTo>
                  <a:pt x="72371" y="0"/>
                </a:moveTo>
                <a:cubicBezTo>
                  <a:pt x="70467" y="0"/>
                  <a:pt x="70467" y="0"/>
                  <a:pt x="70467" y="0"/>
                </a:cubicBezTo>
                <a:cubicBezTo>
                  <a:pt x="68564" y="12048"/>
                  <a:pt x="68659" y="24337"/>
                  <a:pt x="70991" y="35903"/>
                </a:cubicBezTo>
                <a:cubicBezTo>
                  <a:pt x="76748" y="64096"/>
                  <a:pt x="96114" y="81686"/>
                  <a:pt x="120000" y="88433"/>
                </a:cubicBezTo>
                <a:cubicBezTo>
                  <a:pt x="120000" y="87951"/>
                  <a:pt x="120000" y="87951"/>
                  <a:pt x="120000" y="87951"/>
                </a:cubicBezTo>
                <a:cubicBezTo>
                  <a:pt x="96780" y="80963"/>
                  <a:pt x="78128" y="63614"/>
                  <a:pt x="72704" y="35662"/>
                </a:cubicBezTo>
                <a:cubicBezTo>
                  <a:pt x="70420" y="24096"/>
                  <a:pt x="70420" y="12048"/>
                  <a:pt x="72371" y="0"/>
                </a:cubicBezTo>
                <a:close/>
                <a:moveTo>
                  <a:pt x="75701" y="35421"/>
                </a:moveTo>
                <a:cubicBezTo>
                  <a:pt x="73608" y="23855"/>
                  <a:pt x="73893" y="11807"/>
                  <a:pt x="76177" y="0"/>
                </a:cubicBezTo>
                <a:cubicBezTo>
                  <a:pt x="74417" y="0"/>
                  <a:pt x="74417" y="0"/>
                  <a:pt x="74417" y="0"/>
                </a:cubicBezTo>
                <a:cubicBezTo>
                  <a:pt x="72133" y="12048"/>
                  <a:pt x="71942" y="24096"/>
                  <a:pt x="74131" y="35662"/>
                </a:cubicBezTo>
                <a:cubicBezTo>
                  <a:pt x="79222" y="62409"/>
                  <a:pt x="97351" y="79518"/>
                  <a:pt x="120000" y="86265"/>
                </a:cubicBezTo>
                <a:cubicBezTo>
                  <a:pt x="120000" y="85783"/>
                  <a:pt x="120000" y="85783"/>
                  <a:pt x="120000" y="85783"/>
                </a:cubicBezTo>
                <a:cubicBezTo>
                  <a:pt x="97969" y="78795"/>
                  <a:pt x="80507" y="61927"/>
                  <a:pt x="75701" y="35421"/>
                </a:cubicBezTo>
                <a:close/>
                <a:moveTo>
                  <a:pt x="78556" y="35180"/>
                </a:moveTo>
                <a:cubicBezTo>
                  <a:pt x="76605" y="23855"/>
                  <a:pt x="77129" y="11807"/>
                  <a:pt x="79841" y="0"/>
                </a:cubicBezTo>
                <a:cubicBezTo>
                  <a:pt x="78128" y="0"/>
                  <a:pt x="78128" y="0"/>
                  <a:pt x="78128" y="0"/>
                </a:cubicBezTo>
                <a:cubicBezTo>
                  <a:pt x="75511" y="11807"/>
                  <a:pt x="75035" y="23855"/>
                  <a:pt x="77081" y="35421"/>
                </a:cubicBezTo>
                <a:cubicBezTo>
                  <a:pt x="81554" y="60963"/>
                  <a:pt x="98540" y="77108"/>
                  <a:pt x="120000" y="83855"/>
                </a:cubicBezTo>
                <a:cubicBezTo>
                  <a:pt x="120000" y="83373"/>
                  <a:pt x="120000" y="83373"/>
                  <a:pt x="120000" y="83373"/>
                </a:cubicBezTo>
                <a:cubicBezTo>
                  <a:pt x="99159" y="76385"/>
                  <a:pt x="82839" y="60240"/>
                  <a:pt x="78556" y="35180"/>
                </a:cubicBezTo>
                <a:close/>
                <a:moveTo>
                  <a:pt x="81221" y="34939"/>
                </a:moveTo>
                <a:cubicBezTo>
                  <a:pt x="79460" y="23614"/>
                  <a:pt x="80269" y="11566"/>
                  <a:pt x="83267" y="0"/>
                </a:cubicBezTo>
                <a:cubicBezTo>
                  <a:pt x="81697" y="0"/>
                  <a:pt x="81697" y="0"/>
                  <a:pt x="81697" y="0"/>
                </a:cubicBezTo>
                <a:cubicBezTo>
                  <a:pt x="78699" y="11807"/>
                  <a:pt x="77938" y="23614"/>
                  <a:pt x="79841" y="35180"/>
                </a:cubicBezTo>
                <a:cubicBezTo>
                  <a:pt x="83790" y="59277"/>
                  <a:pt x="99682" y="75180"/>
                  <a:pt x="120000" y="81686"/>
                </a:cubicBezTo>
                <a:cubicBezTo>
                  <a:pt x="120000" y="81204"/>
                  <a:pt x="120000" y="81204"/>
                  <a:pt x="120000" y="81204"/>
                </a:cubicBezTo>
                <a:cubicBezTo>
                  <a:pt x="100253" y="74457"/>
                  <a:pt x="84980" y="58795"/>
                  <a:pt x="81221" y="34939"/>
                </a:cubicBezTo>
                <a:close/>
                <a:moveTo>
                  <a:pt x="83790" y="34698"/>
                </a:moveTo>
                <a:cubicBezTo>
                  <a:pt x="82125" y="23373"/>
                  <a:pt x="83172" y="11566"/>
                  <a:pt x="86550" y="0"/>
                </a:cubicBezTo>
                <a:cubicBezTo>
                  <a:pt x="85075" y="0"/>
                  <a:pt x="85075" y="0"/>
                  <a:pt x="85075" y="0"/>
                </a:cubicBezTo>
                <a:cubicBezTo>
                  <a:pt x="81744" y="11566"/>
                  <a:pt x="80697" y="23373"/>
                  <a:pt x="82458" y="34939"/>
                </a:cubicBezTo>
                <a:cubicBezTo>
                  <a:pt x="85931" y="57831"/>
                  <a:pt x="100777" y="73012"/>
                  <a:pt x="120000" y="79518"/>
                </a:cubicBezTo>
                <a:cubicBezTo>
                  <a:pt x="120000" y="79036"/>
                  <a:pt x="120000" y="79036"/>
                  <a:pt x="120000" y="79036"/>
                </a:cubicBezTo>
                <a:cubicBezTo>
                  <a:pt x="101348" y="72289"/>
                  <a:pt x="87073" y="57349"/>
                  <a:pt x="83790" y="34698"/>
                </a:cubicBezTo>
                <a:close/>
                <a:moveTo>
                  <a:pt x="86169" y="34457"/>
                </a:moveTo>
                <a:cubicBezTo>
                  <a:pt x="84647" y="23132"/>
                  <a:pt x="85979" y="11325"/>
                  <a:pt x="89738" y="0"/>
                </a:cubicBezTo>
                <a:cubicBezTo>
                  <a:pt x="88310" y="0"/>
                  <a:pt x="88310" y="0"/>
                  <a:pt x="88310" y="0"/>
                </a:cubicBezTo>
                <a:cubicBezTo>
                  <a:pt x="84599" y="11325"/>
                  <a:pt x="83314" y="23373"/>
                  <a:pt x="84932" y="34698"/>
                </a:cubicBezTo>
                <a:cubicBezTo>
                  <a:pt x="87977" y="56385"/>
                  <a:pt x="101823" y="71084"/>
                  <a:pt x="120000" y="77590"/>
                </a:cubicBezTo>
                <a:cubicBezTo>
                  <a:pt x="120000" y="77108"/>
                  <a:pt x="120000" y="77108"/>
                  <a:pt x="120000" y="77108"/>
                </a:cubicBezTo>
                <a:cubicBezTo>
                  <a:pt x="102394" y="70361"/>
                  <a:pt x="89072" y="55903"/>
                  <a:pt x="86169" y="34457"/>
                </a:cubicBezTo>
                <a:close/>
              </a:path>
            </a:pathLst>
          </a:custGeom>
          <a:solidFill>
            <a:srgbClr val="3464A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7000" b="1" i="0" u="none" strike="noStrike" cap="none">
              <a:solidFill>
                <a:srgbClr val="FFD62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-188913" y="1011237"/>
            <a:ext cx="9332912" cy="389731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94163" y="120000"/>
                </a:moveTo>
                <a:cubicBezTo>
                  <a:pt x="98835" y="113187"/>
                  <a:pt x="107894" y="106763"/>
                  <a:pt x="120000" y="101605"/>
                </a:cubicBezTo>
                <a:cubicBezTo>
                  <a:pt x="120000" y="101021"/>
                  <a:pt x="120000" y="101021"/>
                  <a:pt x="120000" y="101021"/>
                </a:cubicBezTo>
                <a:cubicBezTo>
                  <a:pt x="107244" y="106277"/>
                  <a:pt x="97738" y="112992"/>
                  <a:pt x="92945" y="120000"/>
                </a:cubicBezTo>
                <a:lnTo>
                  <a:pt x="94163" y="120000"/>
                </a:lnTo>
                <a:close/>
                <a:moveTo>
                  <a:pt x="91442" y="120000"/>
                </a:moveTo>
                <a:cubicBezTo>
                  <a:pt x="96194" y="112311"/>
                  <a:pt x="106269" y="104817"/>
                  <a:pt x="120000" y="99075"/>
                </a:cubicBezTo>
                <a:cubicBezTo>
                  <a:pt x="120000" y="98491"/>
                  <a:pt x="120000" y="98491"/>
                  <a:pt x="120000" y="98491"/>
                </a:cubicBezTo>
                <a:cubicBezTo>
                  <a:pt x="105578" y="104330"/>
                  <a:pt x="95016" y="112019"/>
                  <a:pt x="90182" y="120000"/>
                </a:cubicBezTo>
                <a:lnTo>
                  <a:pt x="91442" y="120000"/>
                </a:lnTo>
                <a:close/>
                <a:moveTo>
                  <a:pt x="88639" y="120000"/>
                </a:moveTo>
                <a:cubicBezTo>
                  <a:pt x="93392" y="111240"/>
                  <a:pt x="104522" y="102871"/>
                  <a:pt x="120000" y="96253"/>
                </a:cubicBezTo>
                <a:cubicBezTo>
                  <a:pt x="120000" y="95669"/>
                  <a:pt x="120000" y="95669"/>
                  <a:pt x="120000" y="95669"/>
                </a:cubicBezTo>
                <a:cubicBezTo>
                  <a:pt x="103750" y="102287"/>
                  <a:pt x="92132" y="110948"/>
                  <a:pt x="87298" y="120000"/>
                </a:cubicBezTo>
                <a:lnTo>
                  <a:pt x="88639" y="120000"/>
                </a:lnTo>
                <a:close/>
                <a:moveTo>
                  <a:pt x="85714" y="120000"/>
                </a:moveTo>
                <a:cubicBezTo>
                  <a:pt x="90345" y="110170"/>
                  <a:pt x="102572" y="100632"/>
                  <a:pt x="120000" y="93236"/>
                </a:cubicBezTo>
                <a:cubicBezTo>
                  <a:pt x="120000" y="92554"/>
                  <a:pt x="120000" y="92554"/>
                  <a:pt x="120000" y="92554"/>
                </a:cubicBezTo>
                <a:cubicBezTo>
                  <a:pt x="101760" y="99951"/>
                  <a:pt x="88964" y="109878"/>
                  <a:pt x="84251" y="120000"/>
                </a:cubicBezTo>
                <a:lnTo>
                  <a:pt x="85714" y="120000"/>
                </a:lnTo>
                <a:close/>
                <a:moveTo>
                  <a:pt x="81083" y="120000"/>
                </a:moveTo>
                <a:cubicBezTo>
                  <a:pt x="82586" y="120000"/>
                  <a:pt x="82586" y="120000"/>
                  <a:pt x="82586" y="120000"/>
                </a:cubicBezTo>
                <a:cubicBezTo>
                  <a:pt x="87054" y="109002"/>
                  <a:pt x="100501" y="98102"/>
                  <a:pt x="120000" y="89927"/>
                </a:cubicBezTo>
                <a:cubicBezTo>
                  <a:pt x="120000" y="89148"/>
                  <a:pt x="120000" y="89148"/>
                  <a:pt x="120000" y="89148"/>
                </a:cubicBezTo>
                <a:cubicBezTo>
                  <a:pt x="99566" y="97420"/>
                  <a:pt x="85551" y="108710"/>
                  <a:pt x="81083" y="120000"/>
                </a:cubicBezTo>
                <a:close/>
                <a:moveTo>
                  <a:pt x="77711" y="120000"/>
                </a:moveTo>
                <a:cubicBezTo>
                  <a:pt x="79336" y="120000"/>
                  <a:pt x="79336" y="120000"/>
                  <a:pt x="79336" y="120000"/>
                </a:cubicBezTo>
                <a:cubicBezTo>
                  <a:pt x="83520" y="107737"/>
                  <a:pt x="98185" y="95377"/>
                  <a:pt x="120000" y="86228"/>
                </a:cubicBezTo>
                <a:cubicBezTo>
                  <a:pt x="120000" y="85352"/>
                  <a:pt x="120000" y="85352"/>
                  <a:pt x="120000" y="85352"/>
                </a:cubicBezTo>
                <a:cubicBezTo>
                  <a:pt x="97169" y="94598"/>
                  <a:pt x="81855" y="107347"/>
                  <a:pt x="77711" y="120000"/>
                </a:cubicBezTo>
                <a:close/>
                <a:moveTo>
                  <a:pt x="74177" y="120000"/>
                </a:moveTo>
                <a:cubicBezTo>
                  <a:pt x="75883" y="120000"/>
                  <a:pt x="75883" y="120000"/>
                  <a:pt x="75883" y="120000"/>
                </a:cubicBezTo>
                <a:cubicBezTo>
                  <a:pt x="79661" y="106374"/>
                  <a:pt x="95666" y="92360"/>
                  <a:pt x="120000" y="82043"/>
                </a:cubicBezTo>
                <a:cubicBezTo>
                  <a:pt x="120000" y="81167"/>
                  <a:pt x="120000" y="81167"/>
                  <a:pt x="120000" y="81167"/>
                </a:cubicBezTo>
                <a:cubicBezTo>
                  <a:pt x="94529" y="91484"/>
                  <a:pt x="77874" y="105888"/>
                  <a:pt x="74177" y="120000"/>
                </a:cubicBezTo>
                <a:close/>
                <a:moveTo>
                  <a:pt x="70440" y="120000"/>
                </a:moveTo>
                <a:cubicBezTo>
                  <a:pt x="72268" y="120000"/>
                  <a:pt x="72268" y="120000"/>
                  <a:pt x="72268" y="120000"/>
                </a:cubicBezTo>
                <a:cubicBezTo>
                  <a:pt x="75436" y="104817"/>
                  <a:pt x="92863" y="88953"/>
                  <a:pt x="120000" y="77372"/>
                </a:cubicBezTo>
                <a:cubicBezTo>
                  <a:pt x="120000" y="76399"/>
                  <a:pt x="120000" y="76399"/>
                  <a:pt x="120000" y="76399"/>
                </a:cubicBezTo>
                <a:cubicBezTo>
                  <a:pt x="91645" y="87980"/>
                  <a:pt x="73486" y="104330"/>
                  <a:pt x="70440" y="120000"/>
                </a:cubicBezTo>
                <a:close/>
                <a:moveTo>
                  <a:pt x="66459" y="120000"/>
                </a:moveTo>
                <a:cubicBezTo>
                  <a:pt x="68449" y="120000"/>
                  <a:pt x="68449" y="120000"/>
                  <a:pt x="68449" y="120000"/>
                </a:cubicBezTo>
                <a:cubicBezTo>
                  <a:pt x="70846" y="103065"/>
                  <a:pt x="89735" y="85060"/>
                  <a:pt x="120000" y="72214"/>
                </a:cubicBezTo>
                <a:cubicBezTo>
                  <a:pt x="120000" y="71046"/>
                  <a:pt x="120000" y="71046"/>
                  <a:pt x="120000" y="71046"/>
                </a:cubicBezTo>
                <a:cubicBezTo>
                  <a:pt x="88395" y="83990"/>
                  <a:pt x="68693" y="102579"/>
                  <a:pt x="66459" y="120000"/>
                </a:cubicBezTo>
                <a:close/>
                <a:moveTo>
                  <a:pt x="62274" y="120000"/>
                </a:moveTo>
                <a:cubicBezTo>
                  <a:pt x="64387" y="120000"/>
                  <a:pt x="64387" y="120000"/>
                  <a:pt x="64387" y="120000"/>
                </a:cubicBezTo>
                <a:cubicBezTo>
                  <a:pt x="65809" y="101216"/>
                  <a:pt x="86283" y="80778"/>
                  <a:pt x="120000" y="66277"/>
                </a:cubicBezTo>
                <a:cubicBezTo>
                  <a:pt x="120000" y="64914"/>
                  <a:pt x="120000" y="64914"/>
                  <a:pt x="120000" y="64914"/>
                </a:cubicBezTo>
                <a:cubicBezTo>
                  <a:pt x="84739" y="79513"/>
                  <a:pt x="63452" y="100632"/>
                  <a:pt x="62274" y="120000"/>
                </a:cubicBezTo>
                <a:close/>
                <a:moveTo>
                  <a:pt x="57806" y="120000"/>
                </a:moveTo>
                <a:cubicBezTo>
                  <a:pt x="60081" y="120000"/>
                  <a:pt x="60081" y="120000"/>
                  <a:pt x="60081" y="120000"/>
                </a:cubicBezTo>
                <a:cubicBezTo>
                  <a:pt x="60284" y="99075"/>
                  <a:pt x="82383" y="75815"/>
                  <a:pt x="120000" y="59464"/>
                </a:cubicBezTo>
                <a:cubicBezTo>
                  <a:pt x="120000" y="58004"/>
                  <a:pt x="120000" y="58004"/>
                  <a:pt x="120000" y="58004"/>
                </a:cubicBezTo>
                <a:cubicBezTo>
                  <a:pt x="80677" y="74452"/>
                  <a:pt x="57684" y="98491"/>
                  <a:pt x="57806" y="120000"/>
                </a:cubicBezTo>
                <a:close/>
                <a:moveTo>
                  <a:pt x="53094" y="120000"/>
                </a:moveTo>
                <a:cubicBezTo>
                  <a:pt x="55490" y="120000"/>
                  <a:pt x="55490" y="120000"/>
                  <a:pt x="55490" y="120000"/>
                </a:cubicBezTo>
                <a:cubicBezTo>
                  <a:pt x="54150" y="96739"/>
                  <a:pt x="77995" y="70170"/>
                  <a:pt x="120000" y="51678"/>
                </a:cubicBezTo>
                <a:cubicBezTo>
                  <a:pt x="120000" y="50024"/>
                  <a:pt x="120000" y="50024"/>
                  <a:pt x="120000" y="50024"/>
                </a:cubicBezTo>
                <a:cubicBezTo>
                  <a:pt x="76086" y="68613"/>
                  <a:pt x="51266" y="96058"/>
                  <a:pt x="53094" y="120000"/>
                </a:cubicBezTo>
                <a:close/>
                <a:moveTo>
                  <a:pt x="48097" y="120000"/>
                </a:moveTo>
                <a:cubicBezTo>
                  <a:pt x="50656" y="120000"/>
                  <a:pt x="50656" y="120000"/>
                  <a:pt x="50656" y="120000"/>
                </a:cubicBezTo>
                <a:cubicBezTo>
                  <a:pt x="47406" y="94209"/>
                  <a:pt x="72999" y="63649"/>
                  <a:pt x="120000" y="42627"/>
                </a:cubicBezTo>
                <a:cubicBezTo>
                  <a:pt x="120000" y="40681"/>
                  <a:pt x="120000" y="40681"/>
                  <a:pt x="120000" y="40681"/>
                </a:cubicBezTo>
                <a:cubicBezTo>
                  <a:pt x="70805" y="61800"/>
                  <a:pt x="44197" y="93430"/>
                  <a:pt x="48097" y="120000"/>
                </a:cubicBezTo>
                <a:close/>
                <a:moveTo>
                  <a:pt x="42735" y="120000"/>
                </a:moveTo>
                <a:cubicBezTo>
                  <a:pt x="45497" y="120000"/>
                  <a:pt x="45497" y="120000"/>
                  <a:pt x="45497" y="120000"/>
                </a:cubicBezTo>
                <a:cubicBezTo>
                  <a:pt x="39851" y="91192"/>
                  <a:pt x="67312" y="56058"/>
                  <a:pt x="120000" y="32019"/>
                </a:cubicBezTo>
                <a:cubicBezTo>
                  <a:pt x="120000" y="29781"/>
                  <a:pt x="120000" y="29781"/>
                  <a:pt x="120000" y="29781"/>
                </a:cubicBezTo>
                <a:cubicBezTo>
                  <a:pt x="64793" y="53819"/>
                  <a:pt x="36276" y="90316"/>
                  <a:pt x="42735" y="120000"/>
                </a:cubicBezTo>
                <a:close/>
                <a:moveTo>
                  <a:pt x="37048" y="120000"/>
                </a:moveTo>
                <a:cubicBezTo>
                  <a:pt x="39972" y="120000"/>
                  <a:pt x="39972" y="120000"/>
                  <a:pt x="39972" y="120000"/>
                </a:cubicBezTo>
                <a:cubicBezTo>
                  <a:pt x="31442" y="87883"/>
                  <a:pt x="60690" y="47007"/>
                  <a:pt x="120000" y="19270"/>
                </a:cubicBezTo>
                <a:cubicBezTo>
                  <a:pt x="120000" y="16642"/>
                  <a:pt x="120000" y="16642"/>
                  <a:pt x="120000" y="16642"/>
                </a:cubicBezTo>
                <a:cubicBezTo>
                  <a:pt x="57765" y="44476"/>
                  <a:pt x="27420" y="86909"/>
                  <a:pt x="37048" y="120000"/>
                </a:cubicBezTo>
                <a:close/>
                <a:moveTo>
                  <a:pt x="30954" y="120000"/>
                </a:moveTo>
                <a:cubicBezTo>
                  <a:pt x="34123" y="120000"/>
                  <a:pt x="34123" y="120000"/>
                  <a:pt x="34123" y="120000"/>
                </a:cubicBezTo>
                <a:cubicBezTo>
                  <a:pt x="21936" y="84087"/>
                  <a:pt x="52931" y="36204"/>
                  <a:pt x="120000" y="3990"/>
                </a:cubicBezTo>
                <a:cubicBezTo>
                  <a:pt x="120000" y="778"/>
                  <a:pt x="120000" y="778"/>
                  <a:pt x="120000" y="778"/>
                </a:cubicBezTo>
                <a:cubicBezTo>
                  <a:pt x="49519" y="33090"/>
                  <a:pt x="17427" y="82919"/>
                  <a:pt x="30954" y="120000"/>
                </a:cubicBezTo>
                <a:close/>
                <a:moveTo>
                  <a:pt x="93554" y="0"/>
                </a:moveTo>
                <a:cubicBezTo>
                  <a:pt x="86283" y="0"/>
                  <a:pt x="86283" y="0"/>
                  <a:pt x="86283" y="0"/>
                </a:cubicBezTo>
                <a:cubicBezTo>
                  <a:pt x="30548" y="36982"/>
                  <a:pt x="8896" y="84768"/>
                  <a:pt x="24495" y="120000"/>
                </a:cubicBezTo>
                <a:cubicBezTo>
                  <a:pt x="27867" y="120000"/>
                  <a:pt x="27867" y="120000"/>
                  <a:pt x="27867" y="120000"/>
                </a:cubicBezTo>
                <a:cubicBezTo>
                  <a:pt x="13202" y="84671"/>
                  <a:pt x="36357" y="36885"/>
                  <a:pt x="93554" y="0"/>
                </a:cubicBezTo>
                <a:close/>
                <a:moveTo>
                  <a:pt x="63127" y="0"/>
                </a:moveTo>
                <a:cubicBezTo>
                  <a:pt x="55409" y="0"/>
                  <a:pt x="55409" y="0"/>
                  <a:pt x="55409" y="0"/>
                </a:cubicBezTo>
                <a:cubicBezTo>
                  <a:pt x="12755" y="40194"/>
                  <a:pt x="0" y="86228"/>
                  <a:pt x="17549" y="120000"/>
                </a:cubicBezTo>
                <a:cubicBezTo>
                  <a:pt x="21205" y="120000"/>
                  <a:pt x="21205" y="120000"/>
                  <a:pt x="21205" y="120000"/>
                </a:cubicBezTo>
                <a:cubicBezTo>
                  <a:pt x="4590" y="86228"/>
                  <a:pt x="18849" y="40097"/>
                  <a:pt x="63127" y="0"/>
                </a:cubicBezTo>
                <a:close/>
              </a:path>
            </a:pathLst>
          </a:custGeom>
          <a:gradFill>
            <a:gsLst>
              <a:gs pos="0">
                <a:srgbClr val="00A5E5">
                  <a:alpha val="74509"/>
                </a:srgbClr>
              </a:gs>
              <a:gs pos="100000">
                <a:srgbClr val="007BAB">
                  <a:alpha val="74509"/>
                </a:srgbClr>
              </a:gs>
            </a:gsLst>
            <a:lin ang="162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7000" b="1" i="0" u="none" strike="noStrike" cap="none">
              <a:solidFill>
                <a:srgbClr val="FFD62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pSp>
        <p:nvGrpSpPr>
          <p:cNvPr id="2" name="Shape 19"/>
          <p:cNvGrpSpPr/>
          <p:nvPr/>
        </p:nvGrpSpPr>
        <p:grpSpPr>
          <a:xfrm>
            <a:off x="3957636" y="289375"/>
            <a:ext cx="1465262" cy="1017587"/>
            <a:chOff x="2412" y="272"/>
            <a:chExt cx="1162" cy="807"/>
          </a:xfrm>
        </p:grpSpPr>
        <p:sp>
          <p:nvSpPr>
            <p:cNvPr id="20" name="Shape 20"/>
            <p:cNvSpPr/>
            <p:nvPr/>
          </p:nvSpPr>
          <p:spPr>
            <a:xfrm>
              <a:off x="2412" y="273"/>
              <a:ext cx="570" cy="21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0000"/>
                  </a:moveTo>
                  <a:lnTo>
                    <a:pt x="0" y="120000"/>
                  </a:lnTo>
                  <a:cubicBezTo>
                    <a:pt x="0" y="120000"/>
                    <a:pt x="72262" y="94500"/>
                    <a:pt x="74335" y="93750"/>
                  </a:cubicBezTo>
                  <a:cubicBezTo>
                    <a:pt x="77443" y="92250"/>
                    <a:pt x="80207" y="90750"/>
                    <a:pt x="82832" y="88687"/>
                  </a:cubicBezTo>
                  <a:cubicBezTo>
                    <a:pt x="88704" y="84375"/>
                    <a:pt x="94093" y="77812"/>
                    <a:pt x="98860" y="69000"/>
                  </a:cubicBezTo>
                  <a:cubicBezTo>
                    <a:pt x="103419" y="60750"/>
                    <a:pt x="107633" y="48562"/>
                    <a:pt x="111848" y="35250"/>
                  </a:cubicBezTo>
                  <a:cubicBezTo>
                    <a:pt x="114542" y="26812"/>
                    <a:pt x="117374" y="15937"/>
                    <a:pt x="119999" y="5250"/>
                  </a:cubicBezTo>
                  <a:lnTo>
                    <a:pt x="119999" y="0"/>
                  </a:lnTo>
                  <a:cubicBezTo>
                    <a:pt x="116891" y="12562"/>
                    <a:pt x="113782" y="23437"/>
                    <a:pt x="110673" y="32812"/>
                  </a:cubicBezTo>
                  <a:cubicBezTo>
                    <a:pt x="106459" y="45562"/>
                    <a:pt x="102107" y="55875"/>
                    <a:pt x="97616" y="63562"/>
                  </a:cubicBezTo>
                  <a:cubicBezTo>
                    <a:pt x="92987" y="71625"/>
                    <a:pt x="87806" y="77625"/>
                    <a:pt x="82141" y="81562"/>
                  </a:cubicBezTo>
                  <a:cubicBezTo>
                    <a:pt x="79654" y="83250"/>
                    <a:pt x="76960" y="84562"/>
                    <a:pt x="73920" y="85875"/>
                  </a:cubicBezTo>
                  <a:cubicBezTo>
                    <a:pt x="71917" y="86625"/>
                    <a:pt x="69844" y="87187"/>
                    <a:pt x="67841" y="87750"/>
                  </a:cubicBezTo>
                  <a:cubicBezTo>
                    <a:pt x="67081" y="87937"/>
                    <a:pt x="0" y="107250"/>
                    <a:pt x="0" y="107250"/>
                  </a:cubicBezTo>
                  <a:lnTo>
                    <a:pt x="0" y="12000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1" name="Shape 21"/>
            <p:cNvSpPr/>
            <p:nvPr/>
          </p:nvSpPr>
          <p:spPr>
            <a:xfrm>
              <a:off x="2412" y="320"/>
              <a:ext cx="570" cy="19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6925" y="65583"/>
                  </a:moveTo>
                  <a:lnTo>
                    <a:pt x="96925" y="65583"/>
                  </a:lnTo>
                  <a:cubicBezTo>
                    <a:pt x="92435" y="73299"/>
                    <a:pt x="87184" y="78984"/>
                    <a:pt x="81381" y="82233"/>
                  </a:cubicBezTo>
                  <a:cubicBezTo>
                    <a:pt x="78963" y="83857"/>
                    <a:pt x="76269" y="84873"/>
                    <a:pt x="73160" y="85888"/>
                  </a:cubicBezTo>
                  <a:cubicBezTo>
                    <a:pt x="71364" y="86497"/>
                    <a:pt x="69568" y="86903"/>
                    <a:pt x="67702" y="87512"/>
                  </a:cubicBezTo>
                  <a:cubicBezTo>
                    <a:pt x="66735" y="87715"/>
                    <a:pt x="65768" y="87918"/>
                    <a:pt x="64801" y="88121"/>
                  </a:cubicBezTo>
                  <a:cubicBezTo>
                    <a:pt x="42625" y="94010"/>
                    <a:pt x="20587" y="100304"/>
                    <a:pt x="0" y="106192"/>
                  </a:cubicBezTo>
                  <a:lnTo>
                    <a:pt x="0" y="120000"/>
                  </a:lnTo>
                  <a:cubicBezTo>
                    <a:pt x="20725" y="112487"/>
                    <a:pt x="42970" y="104771"/>
                    <a:pt x="65077" y="97461"/>
                  </a:cubicBezTo>
                  <a:cubicBezTo>
                    <a:pt x="66113" y="97055"/>
                    <a:pt x="67081" y="96649"/>
                    <a:pt x="68048" y="96446"/>
                  </a:cubicBezTo>
                  <a:cubicBezTo>
                    <a:pt x="69844" y="95837"/>
                    <a:pt x="71709" y="95228"/>
                    <a:pt x="73506" y="94619"/>
                  </a:cubicBezTo>
                  <a:cubicBezTo>
                    <a:pt x="76683" y="93401"/>
                    <a:pt x="79447" y="91979"/>
                    <a:pt x="81934" y="90152"/>
                  </a:cubicBezTo>
                  <a:cubicBezTo>
                    <a:pt x="87944" y="86294"/>
                    <a:pt x="93402" y="80000"/>
                    <a:pt x="98100" y="71675"/>
                  </a:cubicBezTo>
                  <a:cubicBezTo>
                    <a:pt x="102728" y="63553"/>
                    <a:pt x="106873" y="51979"/>
                    <a:pt x="111295" y="37766"/>
                  </a:cubicBezTo>
                  <a:cubicBezTo>
                    <a:pt x="114058" y="29035"/>
                    <a:pt x="117098" y="16649"/>
                    <a:pt x="119999" y="5076"/>
                  </a:cubicBezTo>
                  <a:lnTo>
                    <a:pt x="119999" y="0"/>
                  </a:lnTo>
                  <a:cubicBezTo>
                    <a:pt x="116614" y="13604"/>
                    <a:pt x="113367" y="24974"/>
                    <a:pt x="110189" y="34517"/>
                  </a:cubicBezTo>
                  <a:cubicBezTo>
                    <a:pt x="105906" y="47715"/>
                    <a:pt x="101416" y="58071"/>
                    <a:pt x="96925" y="65583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2" name="Shape 22"/>
            <p:cNvSpPr/>
            <p:nvPr/>
          </p:nvSpPr>
          <p:spPr>
            <a:xfrm>
              <a:off x="2412" y="367"/>
              <a:ext cx="570" cy="17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9568" y="36492"/>
                  </a:moveTo>
                  <a:lnTo>
                    <a:pt x="109568" y="36492"/>
                  </a:lnTo>
                  <a:cubicBezTo>
                    <a:pt x="105215" y="49477"/>
                    <a:pt x="100587" y="59776"/>
                    <a:pt x="95889" y="67164"/>
                  </a:cubicBezTo>
                  <a:cubicBezTo>
                    <a:pt x="91329" y="74328"/>
                    <a:pt x="86217" y="79253"/>
                    <a:pt x="80276" y="82388"/>
                  </a:cubicBezTo>
                  <a:cubicBezTo>
                    <a:pt x="77789" y="83731"/>
                    <a:pt x="75164" y="84850"/>
                    <a:pt x="72124" y="85746"/>
                  </a:cubicBezTo>
                  <a:lnTo>
                    <a:pt x="0" y="105000"/>
                  </a:lnTo>
                  <a:lnTo>
                    <a:pt x="0" y="120000"/>
                  </a:lnTo>
                  <a:lnTo>
                    <a:pt x="64110" y="98059"/>
                  </a:lnTo>
                  <a:lnTo>
                    <a:pt x="72400" y="95149"/>
                  </a:lnTo>
                  <a:cubicBezTo>
                    <a:pt x="75509" y="94029"/>
                    <a:pt x="78272" y="92686"/>
                    <a:pt x="80690" y="91119"/>
                  </a:cubicBezTo>
                  <a:cubicBezTo>
                    <a:pt x="86908" y="87537"/>
                    <a:pt x="92158" y="81716"/>
                    <a:pt x="96856" y="73880"/>
                  </a:cubicBezTo>
                  <a:cubicBezTo>
                    <a:pt x="101692" y="66044"/>
                    <a:pt x="106528" y="53059"/>
                    <a:pt x="111018" y="38955"/>
                  </a:cubicBezTo>
                  <a:cubicBezTo>
                    <a:pt x="113989" y="29776"/>
                    <a:pt x="116891" y="17686"/>
                    <a:pt x="119999" y="5149"/>
                  </a:cubicBezTo>
                  <a:lnTo>
                    <a:pt x="119999" y="0"/>
                  </a:lnTo>
                  <a:cubicBezTo>
                    <a:pt x="116407" y="14328"/>
                    <a:pt x="113022" y="26417"/>
                    <a:pt x="109568" y="36492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3" name="Shape 23"/>
            <p:cNvSpPr/>
            <p:nvPr/>
          </p:nvSpPr>
          <p:spPr>
            <a:xfrm>
              <a:off x="2412" y="461"/>
              <a:ext cx="570" cy="1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2158" y="63724"/>
                  </a:moveTo>
                  <a:lnTo>
                    <a:pt x="92158" y="63724"/>
                  </a:lnTo>
                  <a:cubicBezTo>
                    <a:pt x="87944" y="73103"/>
                    <a:pt x="84835" y="78344"/>
                    <a:pt x="78825" y="80827"/>
                  </a:cubicBezTo>
                  <a:cubicBezTo>
                    <a:pt x="75164" y="82482"/>
                    <a:pt x="71502" y="83310"/>
                    <a:pt x="67841" y="83862"/>
                  </a:cubicBezTo>
                  <a:cubicBezTo>
                    <a:pt x="66113" y="84137"/>
                    <a:pt x="64386" y="84689"/>
                    <a:pt x="62659" y="84965"/>
                  </a:cubicBezTo>
                  <a:cubicBezTo>
                    <a:pt x="51744" y="87448"/>
                    <a:pt x="41036" y="90206"/>
                    <a:pt x="30120" y="93241"/>
                  </a:cubicBezTo>
                  <a:lnTo>
                    <a:pt x="0" y="101241"/>
                  </a:lnTo>
                  <a:lnTo>
                    <a:pt x="0" y="120000"/>
                  </a:lnTo>
                  <a:lnTo>
                    <a:pt x="30397" y="108689"/>
                  </a:lnTo>
                  <a:cubicBezTo>
                    <a:pt x="40276" y="105379"/>
                    <a:pt x="51675" y="101241"/>
                    <a:pt x="62867" y="97655"/>
                  </a:cubicBezTo>
                  <a:lnTo>
                    <a:pt x="70949" y="95172"/>
                  </a:lnTo>
                  <a:cubicBezTo>
                    <a:pt x="74127" y="94068"/>
                    <a:pt x="76753" y="92965"/>
                    <a:pt x="79101" y="91862"/>
                  </a:cubicBezTo>
                  <a:cubicBezTo>
                    <a:pt x="85319" y="88551"/>
                    <a:pt x="90569" y="83586"/>
                    <a:pt x="95267" y="76689"/>
                  </a:cubicBezTo>
                  <a:cubicBezTo>
                    <a:pt x="100241" y="68965"/>
                    <a:pt x="105008" y="57379"/>
                    <a:pt x="109775" y="43586"/>
                  </a:cubicBezTo>
                  <a:cubicBezTo>
                    <a:pt x="114058" y="31448"/>
                    <a:pt x="119999" y="6896"/>
                    <a:pt x="119999" y="6620"/>
                  </a:cubicBezTo>
                  <a:lnTo>
                    <a:pt x="119999" y="0"/>
                  </a:lnTo>
                  <a:cubicBezTo>
                    <a:pt x="116131" y="15172"/>
                    <a:pt x="113851" y="23724"/>
                    <a:pt x="109637" y="34758"/>
                  </a:cubicBezTo>
                  <a:cubicBezTo>
                    <a:pt x="104594" y="48000"/>
                    <a:pt x="95889" y="55172"/>
                    <a:pt x="92158" y="63724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4" name="Shape 24"/>
            <p:cNvSpPr/>
            <p:nvPr/>
          </p:nvSpPr>
          <p:spPr>
            <a:xfrm>
              <a:off x="2412" y="517"/>
              <a:ext cx="570" cy="11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3678" y="63569"/>
                  </a:moveTo>
                  <a:lnTo>
                    <a:pt x="93678" y="63569"/>
                  </a:lnTo>
                  <a:cubicBezTo>
                    <a:pt x="89119" y="70368"/>
                    <a:pt x="84006" y="74787"/>
                    <a:pt x="77996" y="77167"/>
                  </a:cubicBezTo>
                  <a:cubicBezTo>
                    <a:pt x="75578" y="78186"/>
                    <a:pt x="73022" y="79206"/>
                    <a:pt x="70051" y="79546"/>
                  </a:cubicBezTo>
                  <a:lnTo>
                    <a:pt x="61968" y="81586"/>
                  </a:lnTo>
                  <a:cubicBezTo>
                    <a:pt x="41934" y="86005"/>
                    <a:pt x="21968" y="91104"/>
                    <a:pt x="0" y="96883"/>
                  </a:cubicBezTo>
                  <a:lnTo>
                    <a:pt x="0" y="120000"/>
                  </a:lnTo>
                  <a:cubicBezTo>
                    <a:pt x="21001" y="111841"/>
                    <a:pt x="41588" y="104022"/>
                    <a:pt x="62176" y="96883"/>
                  </a:cubicBezTo>
                  <a:lnTo>
                    <a:pt x="70189" y="94164"/>
                  </a:lnTo>
                  <a:cubicBezTo>
                    <a:pt x="73298" y="93144"/>
                    <a:pt x="75854" y="92124"/>
                    <a:pt x="78272" y="90764"/>
                  </a:cubicBezTo>
                  <a:cubicBezTo>
                    <a:pt x="84421" y="87365"/>
                    <a:pt x="89671" y="82266"/>
                    <a:pt x="94369" y="74787"/>
                  </a:cubicBezTo>
                  <a:cubicBezTo>
                    <a:pt x="99481" y="66628"/>
                    <a:pt x="104525" y="55070"/>
                    <a:pt x="109291" y="40113"/>
                  </a:cubicBezTo>
                  <a:cubicBezTo>
                    <a:pt x="112815" y="29235"/>
                    <a:pt x="116338" y="15977"/>
                    <a:pt x="119999" y="339"/>
                  </a:cubicBezTo>
                  <a:lnTo>
                    <a:pt x="119999" y="0"/>
                  </a:lnTo>
                  <a:cubicBezTo>
                    <a:pt x="115993" y="16657"/>
                    <a:pt x="112124" y="20396"/>
                    <a:pt x="108324" y="31954"/>
                  </a:cubicBezTo>
                  <a:cubicBezTo>
                    <a:pt x="103626" y="45892"/>
                    <a:pt x="98721" y="56430"/>
                    <a:pt x="93678" y="63569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5" name="Shape 25"/>
            <p:cNvSpPr/>
            <p:nvPr/>
          </p:nvSpPr>
          <p:spPr>
            <a:xfrm>
              <a:off x="2412" y="555"/>
              <a:ext cx="570" cy="10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2918" y="67432"/>
                  </a:moveTo>
                  <a:lnTo>
                    <a:pt x="92918" y="67432"/>
                  </a:lnTo>
                  <a:cubicBezTo>
                    <a:pt x="88359" y="72870"/>
                    <a:pt x="83385" y="76495"/>
                    <a:pt x="77305" y="78670"/>
                  </a:cubicBezTo>
                  <a:cubicBezTo>
                    <a:pt x="74956" y="79395"/>
                    <a:pt x="72469" y="80120"/>
                    <a:pt x="69360" y="80483"/>
                  </a:cubicBezTo>
                  <a:lnTo>
                    <a:pt x="61347" y="82296"/>
                  </a:lnTo>
                  <a:cubicBezTo>
                    <a:pt x="41243" y="86283"/>
                    <a:pt x="20794" y="90634"/>
                    <a:pt x="0" y="95347"/>
                  </a:cubicBezTo>
                  <a:lnTo>
                    <a:pt x="0" y="120000"/>
                  </a:lnTo>
                  <a:cubicBezTo>
                    <a:pt x="20725" y="112386"/>
                    <a:pt x="41036" y="105135"/>
                    <a:pt x="61554" y="98610"/>
                  </a:cubicBezTo>
                  <a:lnTo>
                    <a:pt x="69499" y="96072"/>
                  </a:lnTo>
                  <a:cubicBezTo>
                    <a:pt x="72607" y="94984"/>
                    <a:pt x="75164" y="94259"/>
                    <a:pt x="77512" y="93172"/>
                  </a:cubicBezTo>
                  <a:cubicBezTo>
                    <a:pt x="83730" y="89909"/>
                    <a:pt x="88773" y="85558"/>
                    <a:pt x="93471" y="79395"/>
                  </a:cubicBezTo>
                  <a:cubicBezTo>
                    <a:pt x="98721" y="72145"/>
                    <a:pt x="103834" y="61631"/>
                    <a:pt x="108670" y="48217"/>
                  </a:cubicBezTo>
                  <a:cubicBezTo>
                    <a:pt x="112400" y="38066"/>
                    <a:pt x="116131" y="25377"/>
                    <a:pt x="119999" y="10513"/>
                  </a:cubicBezTo>
                  <a:lnTo>
                    <a:pt x="119999" y="0"/>
                  </a:lnTo>
                  <a:cubicBezTo>
                    <a:pt x="115785" y="15951"/>
                    <a:pt x="111848" y="28640"/>
                    <a:pt x="107841" y="39154"/>
                  </a:cubicBezTo>
                  <a:cubicBezTo>
                    <a:pt x="103074" y="51480"/>
                    <a:pt x="98100" y="60906"/>
                    <a:pt x="92918" y="67432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6" name="Shape 26"/>
            <p:cNvSpPr/>
            <p:nvPr/>
          </p:nvSpPr>
          <p:spPr>
            <a:xfrm>
              <a:off x="2412" y="603"/>
              <a:ext cx="570" cy="8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2297" y="66327"/>
                  </a:moveTo>
                  <a:lnTo>
                    <a:pt x="92297" y="66327"/>
                  </a:lnTo>
                  <a:cubicBezTo>
                    <a:pt x="87668" y="71563"/>
                    <a:pt x="82694" y="75054"/>
                    <a:pt x="76683" y="76800"/>
                  </a:cubicBezTo>
                  <a:cubicBezTo>
                    <a:pt x="74404" y="77672"/>
                    <a:pt x="71986" y="78109"/>
                    <a:pt x="68808" y="78545"/>
                  </a:cubicBezTo>
                  <a:lnTo>
                    <a:pt x="0" y="90327"/>
                  </a:lnTo>
                  <a:lnTo>
                    <a:pt x="0" y="120000"/>
                  </a:lnTo>
                  <a:lnTo>
                    <a:pt x="61001" y="99490"/>
                  </a:lnTo>
                  <a:lnTo>
                    <a:pt x="68877" y="97309"/>
                  </a:lnTo>
                  <a:cubicBezTo>
                    <a:pt x="71986" y="96436"/>
                    <a:pt x="74542" y="95127"/>
                    <a:pt x="76822" y="94254"/>
                  </a:cubicBezTo>
                  <a:cubicBezTo>
                    <a:pt x="82970" y="91200"/>
                    <a:pt x="88013" y="86836"/>
                    <a:pt x="92711" y="80727"/>
                  </a:cubicBezTo>
                  <a:cubicBezTo>
                    <a:pt x="98031" y="73745"/>
                    <a:pt x="103212" y="63709"/>
                    <a:pt x="108048" y="50618"/>
                  </a:cubicBezTo>
                  <a:cubicBezTo>
                    <a:pt x="111986" y="40145"/>
                    <a:pt x="115924" y="27054"/>
                    <a:pt x="119999" y="11781"/>
                  </a:cubicBezTo>
                  <a:lnTo>
                    <a:pt x="119999" y="0"/>
                  </a:lnTo>
                  <a:cubicBezTo>
                    <a:pt x="115578" y="15709"/>
                    <a:pt x="111433" y="28800"/>
                    <a:pt x="107357" y="38836"/>
                  </a:cubicBezTo>
                  <a:cubicBezTo>
                    <a:pt x="102521" y="51054"/>
                    <a:pt x="97478" y="60218"/>
                    <a:pt x="92297" y="66327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7" name="Shape 27"/>
            <p:cNvSpPr/>
            <p:nvPr/>
          </p:nvSpPr>
          <p:spPr>
            <a:xfrm>
              <a:off x="2412" y="648"/>
              <a:ext cx="570" cy="7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1744" y="64247"/>
                  </a:moveTo>
                  <a:lnTo>
                    <a:pt x="91744" y="64247"/>
                  </a:lnTo>
                  <a:cubicBezTo>
                    <a:pt x="83246" y="73274"/>
                    <a:pt x="74611" y="73805"/>
                    <a:pt x="66183" y="74867"/>
                  </a:cubicBezTo>
                  <a:cubicBezTo>
                    <a:pt x="64248" y="75398"/>
                    <a:pt x="62314" y="75398"/>
                    <a:pt x="60379" y="75929"/>
                  </a:cubicBezTo>
                  <a:lnTo>
                    <a:pt x="0" y="83893"/>
                  </a:lnTo>
                  <a:lnTo>
                    <a:pt x="0" y="120000"/>
                  </a:lnTo>
                  <a:lnTo>
                    <a:pt x="60518" y="99823"/>
                  </a:lnTo>
                  <a:cubicBezTo>
                    <a:pt x="62452" y="99292"/>
                    <a:pt x="64317" y="98761"/>
                    <a:pt x="66252" y="98230"/>
                  </a:cubicBezTo>
                  <a:cubicBezTo>
                    <a:pt x="74749" y="95575"/>
                    <a:pt x="83523" y="92920"/>
                    <a:pt x="92020" y="82300"/>
                  </a:cubicBezTo>
                  <a:cubicBezTo>
                    <a:pt x="97478" y="75929"/>
                    <a:pt x="102659" y="65840"/>
                    <a:pt x="107564" y="53628"/>
                  </a:cubicBezTo>
                  <a:cubicBezTo>
                    <a:pt x="111571" y="43008"/>
                    <a:pt x="115785" y="29734"/>
                    <a:pt x="119999" y="13805"/>
                  </a:cubicBezTo>
                  <a:lnTo>
                    <a:pt x="119999" y="0"/>
                  </a:lnTo>
                  <a:cubicBezTo>
                    <a:pt x="115509" y="15929"/>
                    <a:pt x="111157" y="29203"/>
                    <a:pt x="106943" y="39292"/>
                  </a:cubicBezTo>
                  <a:cubicBezTo>
                    <a:pt x="102176" y="50442"/>
                    <a:pt x="97063" y="58938"/>
                    <a:pt x="91744" y="64247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8" name="Shape 28"/>
            <p:cNvSpPr/>
            <p:nvPr/>
          </p:nvSpPr>
          <p:spPr>
            <a:xfrm>
              <a:off x="2412" y="696"/>
              <a:ext cx="570" cy="5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1260" y="61734"/>
                  </a:moveTo>
                  <a:lnTo>
                    <a:pt x="91260" y="61734"/>
                  </a:lnTo>
                  <a:cubicBezTo>
                    <a:pt x="83316" y="68670"/>
                    <a:pt x="75233" y="68670"/>
                    <a:pt x="67426" y="68670"/>
                  </a:cubicBezTo>
                  <a:cubicBezTo>
                    <a:pt x="64939" y="68670"/>
                    <a:pt x="62521" y="68670"/>
                    <a:pt x="60103" y="68670"/>
                  </a:cubicBezTo>
                  <a:cubicBezTo>
                    <a:pt x="40069" y="69364"/>
                    <a:pt x="20241" y="71445"/>
                    <a:pt x="0" y="72832"/>
                  </a:cubicBezTo>
                  <a:lnTo>
                    <a:pt x="0" y="120000"/>
                  </a:lnTo>
                  <a:cubicBezTo>
                    <a:pt x="19274" y="113063"/>
                    <a:pt x="39723" y="106127"/>
                    <a:pt x="60172" y="100578"/>
                  </a:cubicBezTo>
                  <a:cubicBezTo>
                    <a:pt x="62590" y="99190"/>
                    <a:pt x="65008" y="99190"/>
                    <a:pt x="67426" y="98497"/>
                  </a:cubicBezTo>
                  <a:cubicBezTo>
                    <a:pt x="75302" y="96416"/>
                    <a:pt x="83454" y="94335"/>
                    <a:pt x="91468" y="85317"/>
                  </a:cubicBezTo>
                  <a:cubicBezTo>
                    <a:pt x="97063" y="79768"/>
                    <a:pt x="102107" y="70751"/>
                    <a:pt x="107012" y="58265"/>
                  </a:cubicBezTo>
                  <a:cubicBezTo>
                    <a:pt x="111226" y="47861"/>
                    <a:pt x="115578" y="33988"/>
                    <a:pt x="119999" y="17341"/>
                  </a:cubicBezTo>
                  <a:lnTo>
                    <a:pt x="119999" y="0"/>
                  </a:lnTo>
                  <a:cubicBezTo>
                    <a:pt x="115440" y="16647"/>
                    <a:pt x="110949" y="29826"/>
                    <a:pt x="106597" y="39537"/>
                  </a:cubicBezTo>
                  <a:cubicBezTo>
                    <a:pt x="101761" y="49942"/>
                    <a:pt x="96718" y="57572"/>
                    <a:pt x="91260" y="61734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9" name="Shape 29"/>
            <p:cNvSpPr/>
            <p:nvPr/>
          </p:nvSpPr>
          <p:spPr>
            <a:xfrm>
              <a:off x="2412" y="744"/>
              <a:ext cx="570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0915" y="54545"/>
                  </a:moveTo>
                  <a:lnTo>
                    <a:pt x="90915" y="54545"/>
                  </a:lnTo>
                  <a:cubicBezTo>
                    <a:pt x="87668" y="56528"/>
                    <a:pt x="84075" y="57520"/>
                    <a:pt x="80000" y="57520"/>
                  </a:cubicBezTo>
                  <a:cubicBezTo>
                    <a:pt x="78480" y="57520"/>
                    <a:pt x="76960" y="57520"/>
                    <a:pt x="75440" y="57520"/>
                  </a:cubicBezTo>
                  <a:lnTo>
                    <a:pt x="59827" y="54545"/>
                  </a:lnTo>
                  <a:cubicBezTo>
                    <a:pt x="49257" y="53553"/>
                    <a:pt x="38618" y="52561"/>
                    <a:pt x="28739" y="52561"/>
                  </a:cubicBezTo>
                  <a:lnTo>
                    <a:pt x="0" y="53553"/>
                  </a:lnTo>
                  <a:lnTo>
                    <a:pt x="0" y="120000"/>
                  </a:lnTo>
                  <a:lnTo>
                    <a:pt x="28808" y="109090"/>
                  </a:lnTo>
                  <a:cubicBezTo>
                    <a:pt x="38687" y="106115"/>
                    <a:pt x="49326" y="102148"/>
                    <a:pt x="59896" y="99173"/>
                  </a:cubicBezTo>
                  <a:lnTo>
                    <a:pt x="75440" y="96198"/>
                  </a:lnTo>
                  <a:cubicBezTo>
                    <a:pt x="79723" y="95206"/>
                    <a:pt x="85388" y="93223"/>
                    <a:pt x="91053" y="88264"/>
                  </a:cubicBezTo>
                  <a:cubicBezTo>
                    <a:pt x="96649" y="83305"/>
                    <a:pt x="101761" y="75371"/>
                    <a:pt x="106597" y="63471"/>
                  </a:cubicBezTo>
                  <a:cubicBezTo>
                    <a:pt x="111018" y="53553"/>
                    <a:pt x="115509" y="40661"/>
                    <a:pt x="119999" y="23801"/>
                  </a:cubicBezTo>
                  <a:lnTo>
                    <a:pt x="119999" y="0"/>
                  </a:lnTo>
                  <a:cubicBezTo>
                    <a:pt x="115371" y="15867"/>
                    <a:pt x="110811" y="27768"/>
                    <a:pt x="106321" y="35702"/>
                  </a:cubicBezTo>
                  <a:cubicBezTo>
                    <a:pt x="101485" y="45619"/>
                    <a:pt x="96442" y="51570"/>
                    <a:pt x="90915" y="54545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0" name="Shape 30"/>
            <p:cNvSpPr/>
            <p:nvPr/>
          </p:nvSpPr>
          <p:spPr>
            <a:xfrm>
              <a:off x="2412" y="790"/>
              <a:ext cx="570" cy="2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5233" y="36666"/>
                  </a:moveTo>
                  <a:lnTo>
                    <a:pt x="75233" y="36666"/>
                  </a:lnTo>
                  <a:lnTo>
                    <a:pt x="59758" y="33333"/>
                  </a:lnTo>
                  <a:cubicBezTo>
                    <a:pt x="39930" y="26666"/>
                    <a:pt x="20172" y="16666"/>
                    <a:pt x="0" y="8333"/>
                  </a:cubicBezTo>
                  <a:lnTo>
                    <a:pt x="0" y="120000"/>
                  </a:lnTo>
                  <a:cubicBezTo>
                    <a:pt x="19205" y="116666"/>
                    <a:pt x="39654" y="113333"/>
                    <a:pt x="59758" y="108333"/>
                  </a:cubicBezTo>
                  <a:lnTo>
                    <a:pt x="75302" y="103333"/>
                  </a:lnTo>
                  <a:cubicBezTo>
                    <a:pt x="80483" y="100000"/>
                    <a:pt x="85664" y="98333"/>
                    <a:pt x="90846" y="95000"/>
                  </a:cubicBezTo>
                  <a:cubicBezTo>
                    <a:pt x="101485" y="86666"/>
                    <a:pt x="111018" y="68333"/>
                    <a:pt x="119999" y="40000"/>
                  </a:cubicBezTo>
                  <a:lnTo>
                    <a:pt x="119999" y="0"/>
                  </a:lnTo>
                  <a:cubicBezTo>
                    <a:pt x="111018" y="23333"/>
                    <a:pt x="101416" y="36666"/>
                    <a:pt x="90777" y="38333"/>
                  </a:cubicBezTo>
                  <a:cubicBezTo>
                    <a:pt x="85595" y="38333"/>
                    <a:pt x="80414" y="38333"/>
                    <a:pt x="75233" y="36666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1" name="Shape 31"/>
            <p:cNvSpPr/>
            <p:nvPr/>
          </p:nvSpPr>
          <p:spPr>
            <a:xfrm>
              <a:off x="2412" y="822"/>
              <a:ext cx="570" cy="2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99" y="77647"/>
                  </a:moveTo>
                  <a:lnTo>
                    <a:pt x="119999" y="77647"/>
                  </a:lnTo>
                  <a:lnTo>
                    <a:pt x="0" y="0"/>
                  </a:lnTo>
                  <a:lnTo>
                    <a:pt x="0" y="120000"/>
                  </a:lnTo>
                  <a:lnTo>
                    <a:pt x="119999" y="120000"/>
                  </a:lnTo>
                  <a:lnTo>
                    <a:pt x="119999" y="77647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2" name="Shape 32"/>
            <p:cNvSpPr/>
            <p:nvPr/>
          </p:nvSpPr>
          <p:spPr>
            <a:xfrm>
              <a:off x="2412" y="413"/>
              <a:ext cx="570" cy="15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9153" y="36694"/>
                  </a:moveTo>
                  <a:lnTo>
                    <a:pt x="109153" y="36694"/>
                  </a:lnTo>
                  <a:cubicBezTo>
                    <a:pt x="104594" y="49834"/>
                    <a:pt x="101070" y="59256"/>
                    <a:pt x="95544" y="67190"/>
                  </a:cubicBezTo>
                  <a:cubicBezTo>
                    <a:pt x="90639" y="74132"/>
                    <a:pt x="85457" y="76859"/>
                    <a:pt x="79447" y="79834"/>
                  </a:cubicBezTo>
                  <a:cubicBezTo>
                    <a:pt x="75647" y="81818"/>
                    <a:pt x="71640" y="84545"/>
                    <a:pt x="67772" y="85537"/>
                  </a:cubicBezTo>
                  <a:cubicBezTo>
                    <a:pt x="66252" y="86033"/>
                    <a:pt x="64663" y="86280"/>
                    <a:pt x="63074" y="86776"/>
                  </a:cubicBezTo>
                  <a:lnTo>
                    <a:pt x="0" y="103140"/>
                  </a:lnTo>
                  <a:lnTo>
                    <a:pt x="0" y="120000"/>
                  </a:lnTo>
                  <a:lnTo>
                    <a:pt x="63350" y="97933"/>
                  </a:lnTo>
                  <a:lnTo>
                    <a:pt x="71571" y="95206"/>
                  </a:lnTo>
                  <a:cubicBezTo>
                    <a:pt x="74611" y="94214"/>
                    <a:pt x="77305" y="92975"/>
                    <a:pt x="79792" y="91487"/>
                  </a:cubicBezTo>
                  <a:cubicBezTo>
                    <a:pt x="85941" y="88016"/>
                    <a:pt x="91260" y="82561"/>
                    <a:pt x="95958" y="74876"/>
                  </a:cubicBezTo>
                  <a:cubicBezTo>
                    <a:pt x="100932" y="67190"/>
                    <a:pt x="105906" y="54545"/>
                    <a:pt x="110535" y="40413"/>
                  </a:cubicBezTo>
                  <a:cubicBezTo>
                    <a:pt x="113644" y="30991"/>
                    <a:pt x="116683" y="19090"/>
                    <a:pt x="119999" y="5950"/>
                  </a:cubicBezTo>
                  <a:lnTo>
                    <a:pt x="119999" y="0"/>
                  </a:lnTo>
                  <a:cubicBezTo>
                    <a:pt x="115993" y="14876"/>
                    <a:pt x="112677" y="26528"/>
                    <a:pt x="109153" y="36694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3" name="Shape 33"/>
            <p:cNvSpPr/>
            <p:nvPr/>
          </p:nvSpPr>
          <p:spPr>
            <a:xfrm>
              <a:off x="2651" y="834"/>
              <a:ext cx="499" cy="22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0000"/>
                  </a:moveTo>
                  <a:lnTo>
                    <a:pt x="0" y="120000"/>
                  </a:lnTo>
                  <a:lnTo>
                    <a:pt x="120000" y="120000"/>
                  </a:lnTo>
                  <a:lnTo>
                    <a:pt x="120000" y="0"/>
                  </a:lnTo>
                  <a:lnTo>
                    <a:pt x="0" y="0"/>
                  </a:lnTo>
                  <a:lnTo>
                    <a:pt x="0" y="12000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4" name="Shape 34"/>
            <p:cNvSpPr/>
            <p:nvPr/>
          </p:nvSpPr>
          <p:spPr>
            <a:xfrm>
              <a:off x="2651" y="507"/>
              <a:ext cx="501" cy="33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0000"/>
                  </a:moveTo>
                  <a:lnTo>
                    <a:pt x="0" y="120000"/>
                  </a:lnTo>
                  <a:lnTo>
                    <a:pt x="120000" y="120000"/>
                  </a:lnTo>
                  <a:lnTo>
                    <a:pt x="120000" y="0"/>
                  </a:lnTo>
                  <a:lnTo>
                    <a:pt x="0" y="0"/>
                  </a:lnTo>
                  <a:lnTo>
                    <a:pt x="0" y="120000"/>
                  </a:lnTo>
                  <a:close/>
                </a:path>
              </a:pathLst>
            </a:custGeom>
            <a:solidFill>
              <a:srgbClr val="254AA4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5" name="Shape 35"/>
            <p:cNvSpPr/>
            <p:nvPr/>
          </p:nvSpPr>
          <p:spPr>
            <a:xfrm>
              <a:off x="2879" y="538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576" y="44671"/>
                  </a:moveTo>
                  <a:lnTo>
                    <a:pt x="73576" y="44671"/>
                  </a:lnTo>
                  <a:lnTo>
                    <a:pt x="120000" y="44671"/>
                  </a:lnTo>
                  <a:lnTo>
                    <a:pt x="82335" y="73576"/>
                  </a:lnTo>
                  <a:lnTo>
                    <a:pt x="97226" y="120000"/>
                  </a:lnTo>
                  <a:lnTo>
                    <a:pt x="59562" y="91970"/>
                  </a:lnTo>
                  <a:lnTo>
                    <a:pt x="22773" y="120000"/>
                  </a:lnTo>
                  <a:lnTo>
                    <a:pt x="37664" y="73576"/>
                  </a:lnTo>
                  <a:lnTo>
                    <a:pt x="0" y="44671"/>
                  </a:lnTo>
                  <a:lnTo>
                    <a:pt x="45547" y="44671"/>
                  </a:lnTo>
                  <a:lnTo>
                    <a:pt x="59562" y="0"/>
                  </a:lnTo>
                  <a:lnTo>
                    <a:pt x="73576" y="44671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6" name="Shape 36"/>
            <p:cNvSpPr/>
            <p:nvPr/>
          </p:nvSpPr>
          <p:spPr>
            <a:xfrm>
              <a:off x="2879" y="763"/>
              <a:ext cx="44" cy="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4545"/>
                  </a:moveTo>
                  <a:lnTo>
                    <a:pt x="73913" y="44545"/>
                  </a:lnTo>
                  <a:lnTo>
                    <a:pt x="120000" y="44545"/>
                  </a:lnTo>
                  <a:lnTo>
                    <a:pt x="82608" y="73636"/>
                  </a:lnTo>
                  <a:lnTo>
                    <a:pt x="97391" y="120000"/>
                  </a:lnTo>
                  <a:lnTo>
                    <a:pt x="60000" y="91818"/>
                  </a:lnTo>
                  <a:lnTo>
                    <a:pt x="23478" y="120000"/>
                  </a:lnTo>
                  <a:lnTo>
                    <a:pt x="38260" y="73636"/>
                  </a:lnTo>
                  <a:lnTo>
                    <a:pt x="0" y="44545"/>
                  </a:lnTo>
                  <a:lnTo>
                    <a:pt x="46086" y="44545"/>
                  </a:lnTo>
                  <a:lnTo>
                    <a:pt x="60000" y="0"/>
                  </a:lnTo>
                  <a:lnTo>
                    <a:pt x="73913" y="44545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7" name="Shape 37"/>
            <p:cNvSpPr/>
            <p:nvPr/>
          </p:nvSpPr>
          <p:spPr>
            <a:xfrm>
              <a:off x="2935" y="748"/>
              <a:ext cx="44" cy="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4545"/>
                  </a:moveTo>
                  <a:lnTo>
                    <a:pt x="73913" y="44545"/>
                  </a:lnTo>
                  <a:lnTo>
                    <a:pt x="120000" y="44545"/>
                  </a:lnTo>
                  <a:lnTo>
                    <a:pt x="82608" y="73636"/>
                  </a:lnTo>
                  <a:lnTo>
                    <a:pt x="97391" y="120000"/>
                  </a:lnTo>
                  <a:lnTo>
                    <a:pt x="60000" y="91818"/>
                  </a:lnTo>
                  <a:lnTo>
                    <a:pt x="23478" y="120000"/>
                  </a:lnTo>
                  <a:lnTo>
                    <a:pt x="38260" y="73636"/>
                  </a:lnTo>
                  <a:lnTo>
                    <a:pt x="0" y="44545"/>
                  </a:lnTo>
                  <a:lnTo>
                    <a:pt x="46086" y="44545"/>
                  </a:lnTo>
                  <a:lnTo>
                    <a:pt x="60000" y="0"/>
                  </a:lnTo>
                  <a:lnTo>
                    <a:pt x="73913" y="44545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8" name="Shape 38"/>
            <p:cNvSpPr/>
            <p:nvPr/>
          </p:nvSpPr>
          <p:spPr>
            <a:xfrm>
              <a:off x="2935" y="553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4545"/>
                  </a:moveTo>
                  <a:lnTo>
                    <a:pt x="73913" y="44545"/>
                  </a:lnTo>
                  <a:lnTo>
                    <a:pt x="120000" y="44545"/>
                  </a:lnTo>
                  <a:lnTo>
                    <a:pt x="82608" y="73636"/>
                  </a:lnTo>
                  <a:lnTo>
                    <a:pt x="97391" y="120000"/>
                  </a:lnTo>
                  <a:lnTo>
                    <a:pt x="60000" y="91818"/>
                  </a:lnTo>
                  <a:lnTo>
                    <a:pt x="23478" y="120000"/>
                  </a:lnTo>
                  <a:lnTo>
                    <a:pt x="38260" y="73636"/>
                  </a:lnTo>
                  <a:lnTo>
                    <a:pt x="0" y="44545"/>
                  </a:lnTo>
                  <a:lnTo>
                    <a:pt x="46086" y="44545"/>
                  </a:lnTo>
                  <a:lnTo>
                    <a:pt x="60000" y="0"/>
                  </a:lnTo>
                  <a:lnTo>
                    <a:pt x="73913" y="44545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9" name="Shape 39"/>
            <p:cNvSpPr/>
            <p:nvPr/>
          </p:nvSpPr>
          <p:spPr>
            <a:xfrm>
              <a:off x="2976" y="596"/>
              <a:ext cx="44" cy="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4545"/>
                  </a:moveTo>
                  <a:lnTo>
                    <a:pt x="73913" y="44545"/>
                  </a:lnTo>
                  <a:lnTo>
                    <a:pt x="120000" y="44545"/>
                  </a:lnTo>
                  <a:lnTo>
                    <a:pt x="82608" y="73636"/>
                  </a:lnTo>
                  <a:lnTo>
                    <a:pt x="96521" y="120000"/>
                  </a:lnTo>
                  <a:lnTo>
                    <a:pt x="60000" y="91818"/>
                  </a:lnTo>
                  <a:lnTo>
                    <a:pt x="22608" y="120000"/>
                  </a:lnTo>
                  <a:lnTo>
                    <a:pt x="37391" y="73636"/>
                  </a:lnTo>
                  <a:lnTo>
                    <a:pt x="0" y="44545"/>
                  </a:lnTo>
                  <a:lnTo>
                    <a:pt x="46086" y="44545"/>
                  </a:lnTo>
                  <a:lnTo>
                    <a:pt x="60000" y="0"/>
                  </a:lnTo>
                  <a:lnTo>
                    <a:pt x="73913" y="44545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0" name="Shape 40"/>
            <p:cNvSpPr/>
            <p:nvPr/>
          </p:nvSpPr>
          <p:spPr>
            <a:xfrm>
              <a:off x="2976" y="707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4545"/>
                  </a:moveTo>
                  <a:lnTo>
                    <a:pt x="73913" y="44545"/>
                  </a:lnTo>
                  <a:lnTo>
                    <a:pt x="120000" y="44545"/>
                  </a:lnTo>
                  <a:lnTo>
                    <a:pt x="82608" y="73636"/>
                  </a:lnTo>
                  <a:lnTo>
                    <a:pt x="96521" y="120000"/>
                  </a:lnTo>
                  <a:lnTo>
                    <a:pt x="60000" y="91818"/>
                  </a:lnTo>
                  <a:lnTo>
                    <a:pt x="22608" y="120000"/>
                  </a:lnTo>
                  <a:lnTo>
                    <a:pt x="37391" y="73636"/>
                  </a:lnTo>
                  <a:lnTo>
                    <a:pt x="0" y="44545"/>
                  </a:lnTo>
                  <a:lnTo>
                    <a:pt x="46086" y="44545"/>
                  </a:lnTo>
                  <a:lnTo>
                    <a:pt x="60000" y="0"/>
                  </a:lnTo>
                  <a:lnTo>
                    <a:pt x="73913" y="44545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1" name="Shape 41"/>
            <p:cNvSpPr/>
            <p:nvPr/>
          </p:nvSpPr>
          <p:spPr>
            <a:xfrm>
              <a:off x="2989" y="651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576" y="44545"/>
                  </a:moveTo>
                  <a:lnTo>
                    <a:pt x="73576" y="44545"/>
                  </a:lnTo>
                  <a:lnTo>
                    <a:pt x="120000" y="44545"/>
                  </a:lnTo>
                  <a:lnTo>
                    <a:pt x="83211" y="73636"/>
                  </a:lnTo>
                  <a:lnTo>
                    <a:pt x="97226" y="120000"/>
                  </a:lnTo>
                  <a:lnTo>
                    <a:pt x="60437" y="91818"/>
                  </a:lnTo>
                  <a:lnTo>
                    <a:pt x="22773" y="120000"/>
                  </a:lnTo>
                  <a:lnTo>
                    <a:pt x="37664" y="73636"/>
                  </a:lnTo>
                  <a:lnTo>
                    <a:pt x="0" y="44545"/>
                  </a:lnTo>
                  <a:lnTo>
                    <a:pt x="46423" y="44545"/>
                  </a:lnTo>
                  <a:lnTo>
                    <a:pt x="60437" y="0"/>
                  </a:lnTo>
                  <a:lnTo>
                    <a:pt x="73576" y="44545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2" name="Shape 42"/>
            <p:cNvSpPr/>
            <p:nvPr/>
          </p:nvSpPr>
          <p:spPr>
            <a:xfrm>
              <a:off x="2821" y="553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5112"/>
                  </a:moveTo>
                  <a:lnTo>
                    <a:pt x="73913" y="45112"/>
                  </a:lnTo>
                  <a:lnTo>
                    <a:pt x="120000" y="45112"/>
                  </a:lnTo>
                  <a:lnTo>
                    <a:pt x="82608" y="73984"/>
                  </a:lnTo>
                  <a:lnTo>
                    <a:pt x="97391" y="120000"/>
                  </a:lnTo>
                  <a:lnTo>
                    <a:pt x="60000" y="91127"/>
                  </a:lnTo>
                  <a:lnTo>
                    <a:pt x="23478" y="120000"/>
                  </a:lnTo>
                  <a:lnTo>
                    <a:pt x="37391" y="73984"/>
                  </a:lnTo>
                  <a:lnTo>
                    <a:pt x="0" y="45112"/>
                  </a:lnTo>
                  <a:lnTo>
                    <a:pt x="46086" y="45112"/>
                  </a:lnTo>
                  <a:lnTo>
                    <a:pt x="60000" y="0"/>
                  </a:lnTo>
                  <a:lnTo>
                    <a:pt x="73913" y="45112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3" name="Shape 43"/>
            <p:cNvSpPr/>
            <p:nvPr/>
          </p:nvSpPr>
          <p:spPr>
            <a:xfrm>
              <a:off x="2781" y="596"/>
              <a:ext cx="44" cy="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5454"/>
                  </a:moveTo>
                  <a:lnTo>
                    <a:pt x="73913" y="45454"/>
                  </a:lnTo>
                  <a:lnTo>
                    <a:pt x="120000" y="45454"/>
                  </a:lnTo>
                  <a:lnTo>
                    <a:pt x="82608" y="74545"/>
                  </a:lnTo>
                  <a:lnTo>
                    <a:pt x="96521" y="120000"/>
                  </a:lnTo>
                  <a:lnTo>
                    <a:pt x="60000" y="91818"/>
                  </a:lnTo>
                  <a:lnTo>
                    <a:pt x="23478" y="120000"/>
                  </a:lnTo>
                  <a:lnTo>
                    <a:pt x="37391" y="74545"/>
                  </a:lnTo>
                  <a:lnTo>
                    <a:pt x="0" y="45454"/>
                  </a:lnTo>
                  <a:lnTo>
                    <a:pt x="46086" y="45454"/>
                  </a:lnTo>
                  <a:lnTo>
                    <a:pt x="60000" y="0"/>
                  </a:lnTo>
                  <a:lnTo>
                    <a:pt x="73913" y="45454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4" name="Shape 44"/>
            <p:cNvSpPr/>
            <p:nvPr/>
          </p:nvSpPr>
          <p:spPr>
            <a:xfrm>
              <a:off x="2768" y="651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5454"/>
                  </a:moveTo>
                  <a:lnTo>
                    <a:pt x="73913" y="45454"/>
                  </a:lnTo>
                  <a:lnTo>
                    <a:pt x="120000" y="45454"/>
                  </a:lnTo>
                  <a:lnTo>
                    <a:pt x="82608" y="74545"/>
                  </a:lnTo>
                  <a:lnTo>
                    <a:pt x="96521" y="120000"/>
                  </a:lnTo>
                  <a:lnTo>
                    <a:pt x="60000" y="91818"/>
                  </a:lnTo>
                  <a:lnTo>
                    <a:pt x="22608" y="120000"/>
                  </a:lnTo>
                  <a:lnTo>
                    <a:pt x="37391" y="74545"/>
                  </a:lnTo>
                  <a:lnTo>
                    <a:pt x="0" y="45454"/>
                  </a:lnTo>
                  <a:lnTo>
                    <a:pt x="46086" y="45454"/>
                  </a:lnTo>
                  <a:lnTo>
                    <a:pt x="60000" y="0"/>
                  </a:lnTo>
                  <a:lnTo>
                    <a:pt x="73913" y="45454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5" name="Shape 45"/>
            <p:cNvSpPr/>
            <p:nvPr/>
          </p:nvSpPr>
          <p:spPr>
            <a:xfrm>
              <a:off x="2781" y="707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5454"/>
                  </a:moveTo>
                  <a:lnTo>
                    <a:pt x="73913" y="45454"/>
                  </a:lnTo>
                  <a:lnTo>
                    <a:pt x="120000" y="45454"/>
                  </a:lnTo>
                  <a:lnTo>
                    <a:pt x="82608" y="74545"/>
                  </a:lnTo>
                  <a:lnTo>
                    <a:pt x="96521" y="120000"/>
                  </a:lnTo>
                  <a:lnTo>
                    <a:pt x="60000" y="91818"/>
                  </a:lnTo>
                  <a:lnTo>
                    <a:pt x="23478" y="120000"/>
                  </a:lnTo>
                  <a:lnTo>
                    <a:pt x="37391" y="74545"/>
                  </a:lnTo>
                  <a:lnTo>
                    <a:pt x="0" y="45454"/>
                  </a:lnTo>
                  <a:lnTo>
                    <a:pt x="46086" y="45454"/>
                  </a:lnTo>
                  <a:lnTo>
                    <a:pt x="60000" y="0"/>
                  </a:lnTo>
                  <a:lnTo>
                    <a:pt x="73913" y="45454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6" name="Shape 46"/>
            <p:cNvSpPr/>
            <p:nvPr/>
          </p:nvSpPr>
          <p:spPr>
            <a:xfrm>
              <a:off x="2821" y="748"/>
              <a:ext cx="44" cy="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5454"/>
                  </a:moveTo>
                  <a:lnTo>
                    <a:pt x="73913" y="45454"/>
                  </a:lnTo>
                  <a:lnTo>
                    <a:pt x="120000" y="45454"/>
                  </a:lnTo>
                  <a:lnTo>
                    <a:pt x="82608" y="74545"/>
                  </a:lnTo>
                  <a:lnTo>
                    <a:pt x="96521" y="120000"/>
                  </a:lnTo>
                  <a:lnTo>
                    <a:pt x="60000" y="91818"/>
                  </a:lnTo>
                  <a:lnTo>
                    <a:pt x="22608" y="120000"/>
                  </a:lnTo>
                  <a:lnTo>
                    <a:pt x="37391" y="74545"/>
                  </a:lnTo>
                  <a:lnTo>
                    <a:pt x="0" y="45454"/>
                  </a:lnTo>
                  <a:lnTo>
                    <a:pt x="46086" y="45454"/>
                  </a:lnTo>
                  <a:lnTo>
                    <a:pt x="60000" y="0"/>
                  </a:lnTo>
                  <a:lnTo>
                    <a:pt x="73913" y="45454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7" name="Shape 47"/>
            <p:cNvSpPr/>
            <p:nvPr/>
          </p:nvSpPr>
          <p:spPr>
            <a:xfrm>
              <a:off x="2651" y="1051"/>
              <a:ext cx="501" cy="2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0000"/>
                  </a:moveTo>
                  <a:lnTo>
                    <a:pt x="0" y="120000"/>
                  </a:lnTo>
                  <a:lnTo>
                    <a:pt x="120000" y="120000"/>
                  </a:lnTo>
                  <a:lnTo>
                    <a:pt x="120000" y="0"/>
                  </a:lnTo>
                  <a:lnTo>
                    <a:pt x="0" y="0"/>
                  </a:lnTo>
                  <a:lnTo>
                    <a:pt x="0" y="12000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8" name="Shape 48"/>
            <p:cNvSpPr/>
            <p:nvPr/>
          </p:nvSpPr>
          <p:spPr>
            <a:xfrm>
              <a:off x="3222" y="272"/>
              <a:ext cx="352" cy="29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5597" y="66907"/>
                    <a:pt x="42089" y="79232"/>
                  </a:cubicBezTo>
                  <a:cubicBezTo>
                    <a:pt x="48582" y="91557"/>
                    <a:pt x="55970" y="101309"/>
                    <a:pt x="82276" y="107945"/>
                  </a:cubicBezTo>
                  <a:cubicBezTo>
                    <a:pt x="108470" y="114582"/>
                    <a:pt x="120000" y="117697"/>
                    <a:pt x="120000" y="117697"/>
                  </a:cubicBezTo>
                  <a:lnTo>
                    <a:pt x="120000" y="120000"/>
                  </a:lnTo>
                  <a:cubicBezTo>
                    <a:pt x="120000" y="120000"/>
                    <a:pt x="103320" y="115801"/>
                    <a:pt x="81828" y="110112"/>
                  </a:cubicBezTo>
                  <a:cubicBezTo>
                    <a:pt x="60335" y="104424"/>
                    <a:pt x="51492" y="102528"/>
                    <a:pt x="41753" y="86275"/>
                  </a:cubicBezTo>
                  <a:cubicBezTo>
                    <a:pt x="33582" y="72866"/>
                    <a:pt x="0" y="15711"/>
                    <a:pt x="0" y="1571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9" name="Shape 49"/>
            <p:cNvSpPr/>
            <p:nvPr/>
          </p:nvSpPr>
          <p:spPr>
            <a:xfrm>
              <a:off x="3222" y="319"/>
              <a:ext cx="353" cy="26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6682" y="69202"/>
                    <a:pt x="41602" y="77595"/>
                  </a:cubicBezTo>
                  <a:cubicBezTo>
                    <a:pt x="46411" y="86134"/>
                    <a:pt x="53010" y="99828"/>
                    <a:pt x="81975" y="107779"/>
                  </a:cubicBezTo>
                  <a:cubicBezTo>
                    <a:pt x="89468" y="109840"/>
                    <a:pt x="120000" y="117791"/>
                    <a:pt x="120000" y="117791"/>
                  </a:cubicBezTo>
                  <a:lnTo>
                    <a:pt x="120000" y="120000"/>
                  </a:lnTo>
                  <a:cubicBezTo>
                    <a:pt x="120000" y="120000"/>
                    <a:pt x="96738" y="114110"/>
                    <a:pt x="81975" y="109987"/>
                  </a:cubicBezTo>
                  <a:cubicBezTo>
                    <a:pt x="67213" y="105865"/>
                    <a:pt x="51556" y="102184"/>
                    <a:pt x="41714" y="85693"/>
                  </a:cubicBezTo>
                  <a:cubicBezTo>
                    <a:pt x="32656" y="70674"/>
                    <a:pt x="0" y="15460"/>
                    <a:pt x="0" y="1546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0" name="Shape 50"/>
            <p:cNvSpPr/>
            <p:nvPr/>
          </p:nvSpPr>
          <p:spPr>
            <a:xfrm>
              <a:off x="3222" y="365"/>
              <a:ext cx="352" cy="2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4589" y="64354"/>
                    <a:pt x="41641" y="77258"/>
                  </a:cubicBezTo>
                  <a:cubicBezTo>
                    <a:pt x="48582" y="90161"/>
                    <a:pt x="58208" y="100806"/>
                    <a:pt x="82052" y="107419"/>
                  </a:cubicBezTo>
                  <a:cubicBezTo>
                    <a:pt x="95820" y="111129"/>
                    <a:pt x="120000" y="117580"/>
                    <a:pt x="120000" y="117580"/>
                  </a:cubicBezTo>
                  <a:lnTo>
                    <a:pt x="120000" y="120000"/>
                  </a:lnTo>
                  <a:cubicBezTo>
                    <a:pt x="120000" y="120000"/>
                    <a:pt x="98731" y="114193"/>
                    <a:pt x="82052" y="109838"/>
                  </a:cubicBezTo>
                  <a:cubicBezTo>
                    <a:pt x="65261" y="105483"/>
                    <a:pt x="51492" y="101290"/>
                    <a:pt x="41641" y="85322"/>
                  </a:cubicBezTo>
                  <a:cubicBezTo>
                    <a:pt x="32910" y="71290"/>
                    <a:pt x="0" y="15967"/>
                    <a:pt x="0" y="1596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1" name="Shape 51"/>
            <p:cNvSpPr/>
            <p:nvPr/>
          </p:nvSpPr>
          <p:spPr>
            <a:xfrm>
              <a:off x="3222" y="411"/>
              <a:ext cx="352" cy="22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4925" y="63964"/>
                    <a:pt x="41753" y="75242"/>
                  </a:cubicBezTo>
                  <a:cubicBezTo>
                    <a:pt x="52164" y="93039"/>
                    <a:pt x="57313" y="99207"/>
                    <a:pt x="82052" y="106607"/>
                  </a:cubicBezTo>
                  <a:cubicBezTo>
                    <a:pt x="92014" y="109427"/>
                    <a:pt x="120000" y="117180"/>
                    <a:pt x="120000" y="117180"/>
                  </a:cubicBezTo>
                  <a:lnTo>
                    <a:pt x="120000" y="120000"/>
                  </a:lnTo>
                  <a:cubicBezTo>
                    <a:pt x="120000" y="120000"/>
                    <a:pt x="96716" y="113480"/>
                    <a:pt x="82052" y="109251"/>
                  </a:cubicBezTo>
                  <a:cubicBezTo>
                    <a:pt x="67276" y="105198"/>
                    <a:pt x="54850" y="103788"/>
                    <a:pt x="41641" y="83700"/>
                  </a:cubicBezTo>
                  <a:cubicBezTo>
                    <a:pt x="31455" y="68370"/>
                    <a:pt x="0" y="16563"/>
                    <a:pt x="0" y="1656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2" name="Shape 52"/>
            <p:cNvSpPr/>
            <p:nvPr/>
          </p:nvSpPr>
          <p:spPr>
            <a:xfrm>
              <a:off x="3222" y="457"/>
              <a:ext cx="352" cy="2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2350" y="58613"/>
                    <a:pt x="41753" y="75643"/>
                  </a:cubicBezTo>
                  <a:cubicBezTo>
                    <a:pt x="51604" y="93465"/>
                    <a:pt x="64365" y="100000"/>
                    <a:pt x="81940" y="105544"/>
                  </a:cubicBezTo>
                  <a:cubicBezTo>
                    <a:pt x="98731" y="110693"/>
                    <a:pt x="120000" y="116831"/>
                    <a:pt x="120000" y="116831"/>
                  </a:cubicBezTo>
                  <a:lnTo>
                    <a:pt x="120000" y="120000"/>
                  </a:lnTo>
                  <a:cubicBezTo>
                    <a:pt x="120000" y="120000"/>
                    <a:pt x="100074" y="114455"/>
                    <a:pt x="81940" y="109108"/>
                  </a:cubicBezTo>
                  <a:cubicBezTo>
                    <a:pt x="64141" y="103762"/>
                    <a:pt x="51716" y="100792"/>
                    <a:pt x="41641" y="84554"/>
                  </a:cubicBezTo>
                  <a:cubicBezTo>
                    <a:pt x="32462" y="70099"/>
                    <a:pt x="0" y="17227"/>
                    <a:pt x="0" y="1722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3" name="Shape 53"/>
            <p:cNvSpPr/>
            <p:nvPr/>
          </p:nvSpPr>
          <p:spPr>
            <a:xfrm>
              <a:off x="3222" y="501"/>
              <a:ext cx="352" cy="17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0783" y="54844"/>
                    <a:pt x="41753" y="73711"/>
                  </a:cubicBezTo>
                  <a:cubicBezTo>
                    <a:pt x="51716" y="91042"/>
                    <a:pt x="59888" y="96307"/>
                    <a:pt x="82052" y="103765"/>
                  </a:cubicBezTo>
                  <a:cubicBezTo>
                    <a:pt x="104216" y="111444"/>
                    <a:pt x="120000" y="116051"/>
                    <a:pt x="120000" y="116051"/>
                  </a:cubicBezTo>
                  <a:lnTo>
                    <a:pt x="120000" y="120000"/>
                  </a:lnTo>
                  <a:cubicBezTo>
                    <a:pt x="120000" y="120000"/>
                    <a:pt x="99962" y="113638"/>
                    <a:pt x="81940" y="108153"/>
                  </a:cubicBezTo>
                  <a:cubicBezTo>
                    <a:pt x="63917" y="102669"/>
                    <a:pt x="52500" y="100475"/>
                    <a:pt x="41753" y="83583"/>
                  </a:cubicBezTo>
                  <a:cubicBezTo>
                    <a:pt x="29328" y="64277"/>
                    <a:pt x="0" y="17989"/>
                    <a:pt x="0" y="1798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4" name="Shape 54"/>
            <p:cNvSpPr/>
            <p:nvPr/>
          </p:nvSpPr>
          <p:spPr>
            <a:xfrm>
              <a:off x="3222" y="548"/>
              <a:ext cx="352" cy="15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5070" y="61383"/>
                    <a:pt x="41680" y="72201"/>
                  </a:cubicBezTo>
                  <a:cubicBezTo>
                    <a:pt x="48179" y="82767"/>
                    <a:pt x="56918" y="95345"/>
                    <a:pt x="82128" y="103396"/>
                  </a:cubicBezTo>
                  <a:cubicBezTo>
                    <a:pt x="107114" y="111446"/>
                    <a:pt x="120000" y="115220"/>
                    <a:pt x="120000" y="115220"/>
                  </a:cubicBezTo>
                  <a:lnTo>
                    <a:pt x="120000" y="120000"/>
                  </a:lnTo>
                  <a:cubicBezTo>
                    <a:pt x="120000" y="120000"/>
                    <a:pt x="97254" y="112704"/>
                    <a:pt x="82128" y="108679"/>
                  </a:cubicBezTo>
                  <a:cubicBezTo>
                    <a:pt x="67002" y="104402"/>
                    <a:pt x="55350" y="102641"/>
                    <a:pt x="41792" y="82515"/>
                  </a:cubicBezTo>
                  <a:cubicBezTo>
                    <a:pt x="28459" y="63144"/>
                    <a:pt x="0" y="19119"/>
                    <a:pt x="0" y="1911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5" name="Shape 55"/>
            <p:cNvSpPr/>
            <p:nvPr/>
          </p:nvSpPr>
          <p:spPr>
            <a:xfrm>
              <a:off x="3222" y="594"/>
              <a:ext cx="352" cy="13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5182" y="59708"/>
                    <a:pt x="41792" y="69320"/>
                  </a:cubicBezTo>
                  <a:cubicBezTo>
                    <a:pt x="48515" y="78640"/>
                    <a:pt x="56358" y="94077"/>
                    <a:pt x="82128" y="102524"/>
                  </a:cubicBezTo>
                  <a:cubicBezTo>
                    <a:pt x="107899" y="110970"/>
                    <a:pt x="120000" y="114757"/>
                    <a:pt x="120000" y="114757"/>
                  </a:cubicBezTo>
                  <a:lnTo>
                    <a:pt x="120000" y="120000"/>
                  </a:lnTo>
                  <a:cubicBezTo>
                    <a:pt x="120000" y="120000"/>
                    <a:pt x="98711" y="113883"/>
                    <a:pt x="82016" y="109223"/>
                  </a:cubicBezTo>
                  <a:cubicBezTo>
                    <a:pt x="65322" y="104854"/>
                    <a:pt x="54005" y="98446"/>
                    <a:pt x="41680" y="81262"/>
                  </a:cubicBezTo>
                  <a:cubicBezTo>
                    <a:pt x="29243" y="63786"/>
                    <a:pt x="0" y="20388"/>
                    <a:pt x="0" y="2038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6" name="Shape 56"/>
            <p:cNvSpPr/>
            <p:nvPr/>
          </p:nvSpPr>
          <p:spPr>
            <a:xfrm>
              <a:off x="3222" y="640"/>
              <a:ext cx="352" cy="11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1119" y="51627"/>
                    <a:pt x="41753" y="68023"/>
                  </a:cubicBezTo>
                  <a:cubicBezTo>
                    <a:pt x="53507" y="85813"/>
                    <a:pt x="63582" y="94534"/>
                    <a:pt x="82052" y="101162"/>
                  </a:cubicBezTo>
                  <a:cubicBezTo>
                    <a:pt x="100186" y="107790"/>
                    <a:pt x="120000" y="114069"/>
                    <a:pt x="120000" y="114069"/>
                  </a:cubicBezTo>
                  <a:lnTo>
                    <a:pt x="120000" y="120000"/>
                  </a:lnTo>
                  <a:cubicBezTo>
                    <a:pt x="120000" y="120000"/>
                    <a:pt x="101641" y="114069"/>
                    <a:pt x="82052" y="108488"/>
                  </a:cubicBezTo>
                  <a:cubicBezTo>
                    <a:pt x="62686" y="102906"/>
                    <a:pt x="55746" y="100116"/>
                    <a:pt x="41753" y="81279"/>
                  </a:cubicBezTo>
                  <a:cubicBezTo>
                    <a:pt x="29216" y="64186"/>
                    <a:pt x="0" y="22674"/>
                    <a:pt x="0" y="2267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7" name="Shape 57"/>
            <p:cNvSpPr/>
            <p:nvPr/>
          </p:nvSpPr>
          <p:spPr>
            <a:xfrm>
              <a:off x="3222" y="686"/>
              <a:ext cx="352" cy="8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24537" y="39712"/>
                    <a:pt x="41792" y="65611"/>
                  </a:cubicBezTo>
                  <a:cubicBezTo>
                    <a:pt x="58823" y="91079"/>
                    <a:pt x="71932" y="93237"/>
                    <a:pt x="82240" y="97985"/>
                  </a:cubicBezTo>
                  <a:cubicBezTo>
                    <a:pt x="86834" y="99712"/>
                    <a:pt x="120000" y="112661"/>
                    <a:pt x="120000" y="112661"/>
                  </a:cubicBezTo>
                  <a:lnTo>
                    <a:pt x="120000" y="120000"/>
                  </a:lnTo>
                  <a:cubicBezTo>
                    <a:pt x="120000" y="120000"/>
                    <a:pt x="100168" y="113956"/>
                    <a:pt x="82128" y="107913"/>
                  </a:cubicBezTo>
                  <a:cubicBezTo>
                    <a:pt x="64089" y="101870"/>
                    <a:pt x="56358" y="99280"/>
                    <a:pt x="41792" y="81151"/>
                  </a:cubicBezTo>
                  <a:cubicBezTo>
                    <a:pt x="27002" y="62589"/>
                    <a:pt x="0" y="26762"/>
                    <a:pt x="0" y="2676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8" name="Shape 58"/>
            <p:cNvSpPr/>
            <p:nvPr/>
          </p:nvSpPr>
          <p:spPr>
            <a:xfrm>
              <a:off x="3222" y="732"/>
              <a:ext cx="352" cy="6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24873" y="39230"/>
                    <a:pt x="41792" y="61730"/>
                  </a:cubicBezTo>
                  <a:cubicBezTo>
                    <a:pt x="58823" y="84230"/>
                    <a:pt x="74397" y="93461"/>
                    <a:pt x="82240" y="95769"/>
                  </a:cubicBezTo>
                  <a:cubicBezTo>
                    <a:pt x="90084" y="98653"/>
                    <a:pt x="120000" y="110769"/>
                    <a:pt x="120000" y="110769"/>
                  </a:cubicBezTo>
                  <a:lnTo>
                    <a:pt x="120000" y="120000"/>
                  </a:lnTo>
                  <a:cubicBezTo>
                    <a:pt x="120000" y="120000"/>
                    <a:pt x="102969" y="114230"/>
                    <a:pt x="82128" y="106730"/>
                  </a:cubicBezTo>
                  <a:cubicBezTo>
                    <a:pt x="65210" y="100384"/>
                    <a:pt x="51652" y="94038"/>
                    <a:pt x="41792" y="83076"/>
                  </a:cubicBezTo>
                  <a:cubicBezTo>
                    <a:pt x="30700" y="70961"/>
                    <a:pt x="0" y="34038"/>
                    <a:pt x="0" y="340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9" name="Shape 59"/>
            <p:cNvSpPr/>
            <p:nvPr/>
          </p:nvSpPr>
          <p:spPr>
            <a:xfrm>
              <a:off x="3222" y="778"/>
              <a:ext cx="352" cy="4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20373" y="25714"/>
                    <a:pt x="41753" y="53142"/>
                  </a:cubicBezTo>
                  <a:cubicBezTo>
                    <a:pt x="57873" y="72857"/>
                    <a:pt x="79701" y="85714"/>
                    <a:pt x="82052" y="86571"/>
                  </a:cubicBezTo>
                  <a:cubicBezTo>
                    <a:pt x="84402" y="87428"/>
                    <a:pt x="120000" y="105428"/>
                    <a:pt x="120000" y="105428"/>
                  </a:cubicBezTo>
                  <a:lnTo>
                    <a:pt x="120000" y="120000"/>
                  </a:lnTo>
                  <a:cubicBezTo>
                    <a:pt x="120000" y="120000"/>
                    <a:pt x="97164" y="110571"/>
                    <a:pt x="82052" y="104571"/>
                  </a:cubicBezTo>
                  <a:cubicBezTo>
                    <a:pt x="66268" y="97714"/>
                    <a:pt x="50597" y="90857"/>
                    <a:pt x="41753" y="84000"/>
                  </a:cubicBezTo>
                  <a:cubicBezTo>
                    <a:pt x="21716" y="68571"/>
                    <a:pt x="0" y="47142"/>
                    <a:pt x="0" y="471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0" name="Shape 60"/>
            <p:cNvSpPr/>
            <p:nvPr/>
          </p:nvSpPr>
          <p:spPr>
            <a:xfrm>
              <a:off x="3222" y="826"/>
              <a:ext cx="352" cy="1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2014" y="21818"/>
                    <a:pt x="41753" y="26181"/>
                  </a:cubicBezTo>
                  <a:cubicBezTo>
                    <a:pt x="51604" y="30545"/>
                    <a:pt x="120000" y="82909"/>
                    <a:pt x="120000" y="82909"/>
                  </a:cubicBezTo>
                  <a:lnTo>
                    <a:pt x="120000" y="120000"/>
                  </a:lnTo>
                  <a:lnTo>
                    <a:pt x="0" y="1178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1" name="Shape 61"/>
            <p:cNvSpPr/>
            <p:nvPr/>
          </p:nvSpPr>
          <p:spPr>
            <a:xfrm>
              <a:off x="2679" y="875"/>
              <a:ext cx="30" cy="5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3750"/>
                  </a:moveTo>
                  <a:lnTo>
                    <a:pt x="0" y="3750"/>
                  </a:lnTo>
                  <a:cubicBezTo>
                    <a:pt x="0" y="1500"/>
                    <a:pt x="1224" y="0"/>
                    <a:pt x="4897" y="0"/>
                  </a:cubicBezTo>
                  <a:lnTo>
                    <a:pt x="113877" y="0"/>
                  </a:lnTo>
                  <a:cubicBezTo>
                    <a:pt x="117551" y="0"/>
                    <a:pt x="118775" y="1500"/>
                    <a:pt x="118775" y="3750"/>
                  </a:cubicBezTo>
                  <a:lnTo>
                    <a:pt x="118775" y="15000"/>
                  </a:lnTo>
                  <a:cubicBezTo>
                    <a:pt x="118775" y="16500"/>
                    <a:pt x="117551" y="18000"/>
                    <a:pt x="112653" y="18000"/>
                  </a:cubicBezTo>
                  <a:lnTo>
                    <a:pt x="33061" y="18000"/>
                  </a:lnTo>
                  <a:lnTo>
                    <a:pt x="33061" y="48750"/>
                  </a:lnTo>
                  <a:lnTo>
                    <a:pt x="104081" y="48750"/>
                  </a:lnTo>
                  <a:cubicBezTo>
                    <a:pt x="107755" y="48750"/>
                    <a:pt x="110204" y="50250"/>
                    <a:pt x="110204" y="51750"/>
                  </a:cubicBezTo>
                  <a:lnTo>
                    <a:pt x="110204" y="63000"/>
                  </a:lnTo>
                  <a:cubicBezTo>
                    <a:pt x="110204" y="65250"/>
                    <a:pt x="108979" y="66750"/>
                    <a:pt x="104081" y="66750"/>
                  </a:cubicBezTo>
                  <a:lnTo>
                    <a:pt x="33061" y="66750"/>
                  </a:lnTo>
                  <a:lnTo>
                    <a:pt x="33061" y="102000"/>
                  </a:lnTo>
                  <a:lnTo>
                    <a:pt x="115102" y="102000"/>
                  </a:lnTo>
                  <a:cubicBezTo>
                    <a:pt x="118775" y="102000"/>
                    <a:pt x="119999" y="102750"/>
                    <a:pt x="119999" y="105750"/>
                  </a:cubicBezTo>
                  <a:lnTo>
                    <a:pt x="119999" y="116250"/>
                  </a:lnTo>
                  <a:cubicBezTo>
                    <a:pt x="119999" y="118500"/>
                    <a:pt x="118775" y="120000"/>
                    <a:pt x="115102" y="120000"/>
                  </a:cubicBezTo>
                  <a:lnTo>
                    <a:pt x="4897" y="120000"/>
                  </a:lnTo>
                  <a:cubicBezTo>
                    <a:pt x="1224" y="120000"/>
                    <a:pt x="0" y="118500"/>
                    <a:pt x="0" y="116250"/>
                  </a:cubicBezTo>
                  <a:lnTo>
                    <a:pt x="0" y="3750"/>
                  </a:ln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2" name="Shape 62"/>
            <p:cNvSpPr/>
            <p:nvPr/>
          </p:nvSpPr>
          <p:spPr>
            <a:xfrm>
              <a:off x="2717" y="889"/>
              <a:ext cx="34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5294" y="118000"/>
                  </a:moveTo>
                  <a:lnTo>
                    <a:pt x="115294" y="118000"/>
                  </a:lnTo>
                  <a:lnTo>
                    <a:pt x="95294" y="118000"/>
                  </a:lnTo>
                  <a:cubicBezTo>
                    <a:pt x="90588" y="118000"/>
                    <a:pt x="89411" y="116000"/>
                    <a:pt x="89411" y="113000"/>
                  </a:cubicBezTo>
                  <a:lnTo>
                    <a:pt x="89411" y="106000"/>
                  </a:lnTo>
                  <a:lnTo>
                    <a:pt x="89411" y="105000"/>
                  </a:lnTo>
                  <a:cubicBezTo>
                    <a:pt x="77647" y="112000"/>
                    <a:pt x="58823" y="120000"/>
                    <a:pt x="41176" y="120000"/>
                  </a:cubicBezTo>
                  <a:cubicBezTo>
                    <a:pt x="3529" y="120000"/>
                    <a:pt x="0" y="100000"/>
                    <a:pt x="0" y="75000"/>
                  </a:cubicBezTo>
                  <a:lnTo>
                    <a:pt x="0" y="5000"/>
                  </a:lnTo>
                  <a:cubicBezTo>
                    <a:pt x="0" y="2000"/>
                    <a:pt x="1176" y="0"/>
                    <a:pt x="4705" y="0"/>
                  </a:cubicBezTo>
                  <a:lnTo>
                    <a:pt x="25882" y="0"/>
                  </a:lnTo>
                  <a:cubicBezTo>
                    <a:pt x="29411" y="0"/>
                    <a:pt x="30588" y="2000"/>
                    <a:pt x="30588" y="5000"/>
                  </a:cubicBezTo>
                  <a:lnTo>
                    <a:pt x="30588" y="72000"/>
                  </a:lnTo>
                  <a:cubicBezTo>
                    <a:pt x="30588" y="87000"/>
                    <a:pt x="34117" y="96000"/>
                    <a:pt x="51764" y="96000"/>
                  </a:cubicBezTo>
                  <a:cubicBezTo>
                    <a:pt x="63529" y="96000"/>
                    <a:pt x="82352" y="88000"/>
                    <a:pt x="89411" y="85000"/>
                  </a:cubicBezTo>
                  <a:lnTo>
                    <a:pt x="89411" y="5000"/>
                  </a:lnTo>
                  <a:cubicBezTo>
                    <a:pt x="89411" y="2000"/>
                    <a:pt x="90588" y="0"/>
                    <a:pt x="95294" y="0"/>
                  </a:cubicBezTo>
                  <a:lnTo>
                    <a:pt x="115294" y="0"/>
                  </a:lnTo>
                  <a:cubicBezTo>
                    <a:pt x="118823" y="0"/>
                    <a:pt x="120000" y="2000"/>
                    <a:pt x="120000" y="5000"/>
                  </a:cubicBezTo>
                  <a:lnTo>
                    <a:pt x="120000" y="113000"/>
                  </a:lnTo>
                  <a:cubicBezTo>
                    <a:pt x="120000" y="116000"/>
                    <a:pt x="118823" y="118000"/>
                    <a:pt x="115294" y="118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3" name="Shape 63"/>
            <p:cNvSpPr/>
            <p:nvPr/>
          </p:nvSpPr>
          <p:spPr>
            <a:xfrm>
              <a:off x="2756" y="889"/>
              <a:ext cx="22" cy="3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44571" y="115000"/>
                  </a:moveTo>
                  <a:lnTo>
                    <a:pt x="44571" y="115000"/>
                  </a:lnTo>
                  <a:cubicBezTo>
                    <a:pt x="44571" y="118000"/>
                    <a:pt x="42857" y="120000"/>
                    <a:pt x="37714" y="120000"/>
                  </a:cubicBezTo>
                  <a:lnTo>
                    <a:pt x="6857" y="120000"/>
                  </a:lnTo>
                  <a:cubicBezTo>
                    <a:pt x="1714" y="120000"/>
                    <a:pt x="0" y="118000"/>
                    <a:pt x="0" y="115000"/>
                  </a:cubicBezTo>
                  <a:lnTo>
                    <a:pt x="0" y="7000"/>
                  </a:lnTo>
                  <a:cubicBezTo>
                    <a:pt x="0" y="4000"/>
                    <a:pt x="1714" y="2000"/>
                    <a:pt x="6857" y="2000"/>
                  </a:cubicBezTo>
                  <a:lnTo>
                    <a:pt x="36000" y="2000"/>
                  </a:lnTo>
                  <a:cubicBezTo>
                    <a:pt x="42857" y="2000"/>
                    <a:pt x="44571" y="4000"/>
                    <a:pt x="44571" y="7000"/>
                  </a:cubicBezTo>
                  <a:lnTo>
                    <a:pt x="44571" y="17000"/>
                  </a:lnTo>
                  <a:lnTo>
                    <a:pt x="46285" y="18000"/>
                  </a:lnTo>
                  <a:cubicBezTo>
                    <a:pt x="58285" y="11000"/>
                    <a:pt x="87428" y="3000"/>
                    <a:pt x="106285" y="1000"/>
                  </a:cubicBezTo>
                  <a:cubicBezTo>
                    <a:pt x="111428" y="0"/>
                    <a:pt x="114857" y="1000"/>
                    <a:pt x="116571" y="5000"/>
                  </a:cubicBezTo>
                  <a:lnTo>
                    <a:pt x="120000" y="21000"/>
                  </a:lnTo>
                  <a:cubicBezTo>
                    <a:pt x="120000" y="24000"/>
                    <a:pt x="120000" y="26000"/>
                    <a:pt x="111428" y="27000"/>
                  </a:cubicBezTo>
                  <a:cubicBezTo>
                    <a:pt x="89142" y="29000"/>
                    <a:pt x="60000" y="34000"/>
                    <a:pt x="44571" y="38000"/>
                  </a:cubicBezTo>
                  <a:lnTo>
                    <a:pt x="44571" y="115000"/>
                  </a:ln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4" name="Shape 64"/>
            <p:cNvSpPr/>
            <p:nvPr/>
          </p:nvSpPr>
          <p:spPr>
            <a:xfrm>
              <a:off x="2781" y="888"/>
              <a:ext cx="34" cy="4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8846" y="23606"/>
                  </a:moveTo>
                  <a:lnTo>
                    <a:pt x="58846" y="23606"/>
                  </a:lnTo>
                  <a:cubicBezTo>
                    <a:pt x="35769" y="23606"/>
                    <a:pt x="30000" y="35409"/>
                    <a:pt x="30000" y="60000"/>
                  </a:cubicBezTo>
                  <a:cubicBezTo>
                    <a:pt x="30000" y="85573"/>
                    <a:pt x="35769" y="97377"/>
                    <a:pt x="58846" y="97377"/>
                  </a:cubicBezTo>
                  <a:cubicBezTo>
                    <a:pt x="84230" y="97377"/>
                    <a:pt x="88846" y="85573"/>
                    <a:pt x="88846" y="60000"/>
                  </a:cubicBezTo>
                  <a:cubicBezTo>
                    <a:pt x="88846" y="35409"/>
                    <a:pt x="84230" y="23606"/>
                    <a:pt x="58846" y="23606"/>
                  </a:cubicBezTo>
                  <a:lnTo>
                    <a:pt x="58846" y="23606"/>
                  </a:lnTo>
                  <a:close/>
                  <a:moveTo>
                    <a:pt x="58846" y="120000"/>
                  </a:moveTo>
                  <a:lnTo>
                    <a:pt x="58846" y="120000"/>
                  </a:lnTo>
                  <a:cubicBezTo>
                    <a:pt x="3461" y="120000"/>
                    <a:pt x="0" y="85573"/>
                    <a:pt x="0" y="59016"/>
                  </a:cubicBezTo>
                  <a:cubicBezTo>
                    <a:pt x="0" y="36393"/>
                    <a:pt x="5769" y="0"/>
                    <a:pt x="58846" y="0"/>
                  </a:cubicBezTo>
                  <a:cubicBezTo>
                    <a:pt x="113076" y="0"/>
                    <a:pt x="120000" y="30491"/>
                    <a:pt x="120000" y="59016"/>
                  </a:cubicBezTo>
                  <a:cubicBezTo>
                    <a:pt x="120000" y="85573"/>
                    <a:pt x="116538" y="120000"/>
                    <a:pt x="58846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5" name="Shape 65"/>
            <p:cNvSpPr/>
            <p:nvPr/>
          </p:nvSpPr>
          <p:spPr>
            <a:xfrm>
              <a:off x="2820" y="889"/>
              <a:ext cx="35" cy="5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7428" y="17560"/>
                  </a:moveTo>
                  <a:lnTo>
                    <a:pt x="67428" y="17560"/>
                  </a:lnTo>
                  <a:cubicBezTo>
                    <a:pt x="56000" y="17560"/>
                    <a:pt x="38857" y="22682"/>
                    <a:pt x="30857" y="25609"/>
                  </a:cubicBezTo>
                  <a:lnTo>
                    <a:pt x="30857" y="69512"/>
                  </a:lnTo>
                  <a:cubicBezTo>
                    <a:pt x="42285" y="71707"/>
                    <a:pt x="52571" y="72439"/>
                    <a:pt x="61714" y="72439"/>
                  </a:cubicBezTo>
                  <a:cubicBezTo>
                    <a:pt x="81142" y="72439"/>
                    <a:pt x="88000" y="65853"/>
                    <a:pt x="88000" y="43902"/>
                  </a:cubicBezTo>
                  <a:cubicBezTo>
                    <a:pt x="88000" y="21219"/>
                    <a:pt x="81142" y="17560"/>
                    <a:pt x="67428" y="17560"/>
                  </a:cubicBezTo>
                  <a:lnTo>
                    <a:pt x="67428" y="17560"/>
                  </a:lnTo>
                  <a:close/>
                  <a:moveTo>
                    <a:pt x="65142" y="89268"/>
                  </a:moveTo>
                  <a:lnTo>
                    <a:pt x="65142" y="89268"/>
                  </a:lnTo>
                  <a:cubicBezTo>
                    <a:pt x="56000" y="89268"/>
                    <a:pt x="43428" y="87804"/>
                    <a:pt x="30857" y="84878"/>
                  </a:cubicBezTo>
                  <a:lnTo>
                    <a:pt x="30857" y="85609"/>
                  </a:lnTo>
                  <a:lnTo>
                    <a:pt x="30857" y="116341"/>
                  </a:lnTo>
                  <a:cubicBezTo>
                    <a:pt x="30857" y="118536"/>
                    <a:pt x="29714" y="120000"/>
                    <a:pt x="25142" y="120000"/>
                  </a:cubicBezTo>
                  <a:lnTo>
                    <a:pt x="5714" y="120000"/>
                  </a:lnTo>
                  <a:cubicBezTo>
                    <a:pt x="1142" y="120000"/>
                    <a:pt x="0" y="118536"/>
                    <a:pt x="0" y="116341"/>
                  </a:cubicBezTo>
                  <a:lnTo>
                    <a:pt x="0" y="5121"/>
                  </a:lnTo>
                  <a:cubicBezTo>
                    <a:pt x="0" y="2926"/>
                    <a:pt x="2285" y="1463"/>
                    <a:pt x="5714" y="1463"/>
                  </a:cubicBezTo>
                  <a:lnTo>
                    <a:pt x="25142" y="1463"/>
                  </a:lnTo>
                  <a:cubicBezTo>
                    <a:pt x="28571" y="1463"/>
                    <a:pt x="29714" y="2926"/>
                    <a:pt x="29714" y="5121"/>
                  </a:cubicBezTo>
                  <a:lnTo>
                    <a:pt x="29714" y="10243"/>
                  </a:lnTo>
                  <a:lnTo>
                    <a:pt x="30857" y="10243"/>
                  </a:lnTo>
                  <a:cubicBezTo>
                    <a:pt x="41142" y="5853"/>
                    <a:pt x="58285" y="0"/>
                    <a:pt x="74285" y="0"/>
                  </a:cubicBezTo>
                  <a:cubicBezTo>
                    <a:pt x="109714" y="0"/>
                    <a:pt x="120000" y="17560"/>
                    <a:pt x="120000" y="43902"/>
                  </a:cubicBezTo>
                  <a:cubicBezTo>
                    <a:pt x="120000" y="72439"/>
                    <a:pt x="108571" y="89268"/>
                    <a:pt x="65142" y="89268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6" name="Shape 66"/>
            <p:cNvSpPr/>
            <p:nvPr/>
          </p:nvSpPr>
          <p:spPr>
            <a:xfrm>
              <a:off x="2860" y="888"/>
              <a:ext cx="34" cy="4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31764" y="49756"/>
                  </a:moveTo>
                  <a:lnTo>
                    <a:pt x="31764" y="49756"/>
                  </a:lnTo>
                  <a:lnTo>
                    <a:pt x="88235" y="49756"/>
                  </a:lnTo>
                  <a:cubicBezTo>
                    <a:pt x="88235" y="35121"/>
                    <a:pt x="83529" y="21463"/>
                    <a:pt x="60000" y="21463"/>
                  </a:cubicBezTo>
                  <a:cubicBezTo>
                    <a:pt x="38823" y="21463"/>
                    <a:pt x="32941" y="32195"/>
                    <a:pt x="31764" y="49756"/>
                  </a:cubicBezTo>
                  <a:lnTo>
                    <a:pt x="31764" y="49756"/>
                  </a:lnTo>
                  <a:close/>
                  <a:moveTo>
                    <a:pt x="31764" y="67317"/>
                  </a:moveTo>
                  <a:lnTo>
                    <a:pt x="31764" y="67317"/>
                  </a:lnTo>
                  <a:cubicBezTo>
                    <a:pt x="32941" y="90731"/>
                    <a:pt x="42352" y="97560"/>
                    <a:pt x="65882" y="97560"/>
                  </a:cubicBezTo>
                  <a:cubicBezTo>
                    <a:pt x="76470" y="97560"/>
                    <a:pt x="91764" y="95609"/>
                    <a:pt x="102352" y="94634"/>
                  </a:cubicBezTo>
                  <a:cubicBezTo>
                    <a:pt x="107058" y="94634"/>
                    <a:pt x="109411" y="94634"/>
                    <a:pt x="110588" y="98536"/>
                  </a:cubicBezTo>
                  <a:lnTo>
                    <a:pt x="111764" y="106341"/>
                  </a:lnTo>
                  <a:cubicBezTo>
                    <a:pt x="112941" y="110243"/>
                    <a:pt x="111764" y="112195"/>
                    <a:pt x="107058" y="114146"/>
                  </a:cubicBezTo>
                  <a:cubicBezTo>
                    <a:pt x="96470" y="117073"/>
                    <a:pt x="75294" y="120000"/>
                    <a:pt x="61176" y="120000"/>
                  </a:cubicBezTo>
                  <a:cubicBezTo>
                    <a:pt x="7058" y="120000"/>
                    <a:pt x="0" y="90731"/>
                    <a:pt x="0" y="60487"/>
                  </a:cubicBezTo>
                  <a:cubicBezTo>
                    <a:pt x="0" y="38048"/>
                    <a:pt x="4705" y="0"/>
                    <a:pt x="60000" y="0"/>
                  </a:cubicBezTo>
                  <a:cubicBezTo>
                    <a:pt x="110588" y="0"/>
                    <a:pt x="120000" y="27317"/>
                    <a:pt x="120000" y="52682"/>
                  </a:cubicBezTo>
                  <a:cubicBezTo>
                    <a:pt x="120000" y="61463"/>
                    <a:pt x="117647" y="67317"/>
                    <a:pt x="105882" y="67317"/>
                  </a:cubicBezTo>
                  <a:lnTo>
                    <a:pt x="31764" y="67317"/>
                  </a:ln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7" name="Shape 67"/>
            <p:cNvSpPr/>
            <p:nvPr/>
          </p:nvSpPr>
          <p:spPr>
            <a:xfrm>
              <a:off x="2895" y="888"/>
              <a:ext cx="36" cy="4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8620" y="65901"/>
                  </a:moveTo>
                  <a:lnTo>
                    <a:pt x="78620" y="65901"/>
                  </a:lnTo>
                  <a:lnTo>
                    <a:pt x="48620" y="65901"/>
                  </a:lnTo>
                  <a:cubicBezTo>
                    <a:pt x="36206" y="65901"/>
                    <a:pt x="27931" y="69836"/>
                    <a:pt x="27931" y="85573"/>
                  </a:cubicBezTo>
                  <a:cubicBezTo>
                    <a:pt x="27931" y="96393"/>
                    <a:pt x="32068" y="99344"/>
                    <a:pt x="43448" y="99344"/>
                  </a:cubicBezTo>
                  <a:cubicBezTo>
                    <a:pt x="53793" y="99344"/>
                    <a:pt x="69310" y="93442"/>
                    <a:pt x="78620" y="88524"/>
                  </a:cubicBezTo>
                  <a:lnTo>
                    <a:pt x="78620" y="65901"/>
                  </a:lnTo>
                  <a:lnTo>
                    <a:pt x="78620" y="65901"/>
                  </a:lnTo>
                  <a:close/>
                  <a:moveTo>
                    <a:pt x="80689" y="105245"/>
                  </a:moveTo>
                  <a:lnTo>
                    <a:pt x="80689" y="105245"/>
                  </a:lnTo>
                  <a:cubicBezTo>
                    <a:pt x="68275" y="114098"/>
                    <a:pt x="51724" y="120000"/>
                    <a:pt x="34137" y="120000"/>
                  </a:cubicBezTo>
                  <a:cubicBezTo>
                    <a:pt x="8275" y="120000"/>
                    <a:pt x="1034" y="107213"/>
                    <a:pt x="1034" y="86557"/>
                  </a:cubicBezTo>
                  <a:cubicBezTo>
                    <a:pt x="0" y="59016"/>
                    <a:pt x="15517" y="47213"/>
                    <a:pt x="47586" y="47213"/>
                  </a:cubicBezTo>
                  <a:lnTo>
                    <a:pt x="78620" y="47213"/>
                  </a:lnTo>
                  <a:lnTo>
                    <a:pt x="78620" y="41311"/>
                  </a:lnTo>
                  <a:cubicBezTo>
                    <a:pt x="78620" y="27540"/>
                    <a:pt x="73448" y="22622"/>
                    <a:pt x="52758" y="22622"/>
                  </a:cubicBezTo>
                  <a:cubicBezTo>
                    <a:pt x="45517" y="22622"/>
                    <a:pt x="28965" y="23606"/>
                    <a:pt x="19655" y="24590"/>
                  </a:cubicBezTo>
                  <a:cubicBezTo>
                    <a:pt x="14482" y="24590"/>
                    <a:pt x="13448" y="24590"/>
                    <a:pt x="12413" y="21639"/>
                  </a:cubicBezTo>
                  <a:lnTo>
                    <a:pt x="10344" y="12786"/>
                  </a:lnTo>
                  <a:cubicBezTo>
                    <a:pt x="9310" y="9836"/>
                    <a:pt x="10344" y="7868"/>
                    <a:pt x="15517" y="5901"/>
                  </a:cubicBezTo>
                  <a:cubicBezTo>
                    <a:pt x="26896" y="1967"/>
                    <a:pt x="46551" y="0"/>
                    <a:pt x="57931" y="0"/>
                  </a:cubicBezTo>
                  <a:cubicBezTo>
                    <a:pt x="101379" y="0"/>
                    <a:pt x="106551" y="17704"/>
                    <a:pt x="106551" y="43278"/>
                  </a:cubicBezTo>
                  <a:lnTo>
                    <a:pt x="106551" y="89508"/>
                  </a:lnTo>
                  <a:cubicBezTo>
                    <a:pt x="106551" y="99344"/>
                    <a:pt x="107586" y="99344"/>
                    <a:pt x="114827" y="100327"/>
                  </a:cubicBezTo>
                  <a:cubicBezTo>
                    <a:pt x="118965" y="100327"/>
                    <a:pt x="120000" y="101311"/>
                    <a:pt x="120000" y="103278"/>
                  </a:cubicBezTo>
                  <a:lnTo>
                    <a:pt x="120000" y="113114"/>
                  </a:lnTo>
                  <a:cubicBezTo>
                    <a:pt x="120000" y="116065"/>
                    <a:pt x="117931" y="118032"/>
                    <a:pt x="113793" y="119016"/>
                  </a:cubicBezTo>
                  <a:cubicBezTo>
                    <a:pt x="109655" y="119016"/>
                    <a:pt x="105517" y="120000"/>
                    <a:pt x="102413" y="120000"/>
                  </a:cubicBezTo>
                  <a:cubicBezTo>
                    <a:pt x="90000" y="120000"/>
                    <a:pt x="82758" y="116065"/>
                    <a:pt x="80689" y="105245"/>
                  </a:cubicBezTo>
                  <a:lnTo>
                    <a:pt x="80689" y="105245"/>
                  </a:ln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8" name="Shape 68"/>
            <p:cNvSpPr/>
            <p:nvPr/>
          </p:nvSpPr>
          <p:spPr>
            <a:xfrm>
              <a:off x="2937" y="889"/>
              <a:ext cx="34" cy="3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4174" y="120000"/>
                  </a:moveTo>
                  <a:lnTo>
                    <a:pt x="114174" y="120000"/>
                  </a:lnTo>
                  <a:lnTo>
                    <a:pt x="94368" y="120000"/>
                  </a:lnTo>
                  <a:cubicBezTo>
                    <a:pt x="90873" y="120000"/>
                    <a:pt x="89708" y="118000"/>
                    <a:pt x="89708" y="115000"/>
                  </a:cubicBezTo>
                  <a:lnTo>
                    <a:pt x="89708" y="47000"/>
                  </a:lnTo>
                  <a:cubicBezTo>
                    <a:pt x="89708" y="33000"/>
                    <a:pt x="85048" y="24000"/>
                    <a:pt x="69902" y="24000"/>
                  </a:cubicBezTo>
                  <a:cubicBezTo>
                    <a:pt x="58252" y="24000"/>
                    <a:pt x="38446" y="32000"/>
                    <a:pt x="31456" y="35000"/>
                  </a:cubicBezTo>
                  <a:lnTo>
                    <a:pt x="31456" y="115000"/>
                  </a:lnTo>
                  <a:cubicBezTo>
                    <a:pt x="31456" y="118000"/>
                    <a:pt x="29126" y="120000"/>
                    <a:pt x="25631" y="120000"/>
                  </a:cubicBezTo>
                  <a:lnTo>
                    <a:pt x="5825" y="120000"/>
                  </a:lnTo>
                  <a:cubicBezTo>
                    <a:pt x="2330" y="120000"/>
                    <a:pt x="0" y="118000"/>
                    <a:pt x="0" y="115000"/>
                  </a:cubicBezTo>
                  <a:lnTo>
                    <a:pt x="0" y="7000"/>
                  </a:lnTo>
                  <a:cubicBezTo>
                    <a:pt x="0" y="4000"/>
                    <a:pt x="2330" y="2000"/>
                    <a:pt x="5825" y="2000"/>
                  </a:cubicBezTo>
                  <a:lnTo>
                    <a:pt x="25631" y="2000"/>
                  </a:lnTo>
                  <a:cubicBezTo>
                    <a:pt x="29126" y="2000"/>
                    <a:pt x="31456" y="4000"/>
                    <a:pt x="31456" y="7000"/>
                  </a:cubicBezTo>
                  <a:lnTo>
                    <a:pt x="31456" y="14000"/>
                  </a:lnTo>
                  <a:cubicBezTo>
                    <a:pt x="31456" y="14000"/>
                    <a:pt x="31456" y="14000"/>
                    <a:pt x="31456" y="14000"/>
                  </a:cubicBezTo>
                  <a:cubicBezTo>
                    <a:pt x="41941" y="8000"/>
                    <a:pt x="61747" y="0"/>
                    <a:pt x="79223" y="0"/>
                  </a:cubicBezTo>
                  <a:cubicBezTo>
                    <a:pt x="116504" y="0"/>
                    <a:pt x="120000" y="21000"/>
                    <a:pt x="120000" y="45000"/>
                  </a:cubicBezTo>
                  <a:lnTo>
                    <a:pt x="120000" y="115000"/>
                  </a:lnTo>
                  <a:cubicBezTo>
                    <a:pt x="120000" y="118000"/>
                    <a:pt x="118834" y="120000"/>
                    <a:pt x="114174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9" name="Shape 69"/>
            <p:cNvSpPr/>
            <p:nvPr/>
          </p:nvSpPr>
          <p:spPr>
            <a:xfrm>
              <a:off x="2679" y="959"/>
              <a:ext cx="36" cy="5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7826" y="0"/>
                  </a:moveTo>
                  <a:lnTo>
                    <a:pt x="67826" y="0"/>
                  </a:lnTo>
                  <a:cubicBezTo>
                    <a:pt x="80347" y="0"/>
                    <a:pt x="100173" y="736"/>
                    <a:pt x="113739" y="5153"/>
                  </a:cubicBezTo>
                  <a:cubicBezTo>
                    <a:pt x="117913" y="5889"/>
                    <a:pt x="118956" y="7361"/>
                    <a:pt x="118956" y="10306"/>
                  </a:cubicBezTo>
                  <a:lnTo>
                    <a:pt x="116869" y="17668"/>
                  </a:lnTo>
                  <a:cubicBezTo>
                    <a:pt x="115826" y="19877"/>
                    <a:pt x="114782" y="20613"/>
                    <a:pt x="109565" y="20613"/>
                  </a:cubicBezTo>
                  <a:cubicBezTo>
                    <a:pt x="98086" y="19141"/>
                    <a:pt x="82434" y="17668"/>
                    <a:pt x="69913" y="17668"/>
                  </a:cubicBezTo>
                  <a:cubicBezTo>
                    <a:pt x="35478" y="17668"/>
                    <a:pt x="30260" y="37546"/>
                    <a:pt x="30260" y="60368"/>
                  </a:cubicBezTo>
                  <a:cubicBezTo>
                    <a:pt x="30260" y="83926"/>
                    <a:pt x="36521" y="101595"/>
                    <a:pt x="69913" y="101595"/>
                  </a:cubicBezTo>
                  <a:cubicBezTo>
                    <a:pt x="84521" y="101595"/>
                    <a:pt x="96000" y="100858"/>
                    <a:pt x="109565" y="99386"/>
                  </a:cubicBezTo>
                  <a:cubicBezTo>
                    <a:pt x="114782" y="99386"/>
                    <a:pt x="115826" y="100122"/>
                    <a:pt x="116869" y="102331"/>
                  </a:cubicBezTo>
                  <a:lnTo>
                    <a:pt x="118956" y="108957"/>
                  </a:lnTo>
                  <a:cubicBezTo>
                    <a:pt x="120000" y="111901"/>
                    <a:pt x="117913" y="113374"/>
                    <a:pt x="114782" y="114846"/>
                  </a:cubicBezTo>
                  <a:cubicBezTo>
                    <a:pt x="102260" y="118527"/>
                    <a:pt x="80347" y="120000"/>
                    <a:pt x="67826" y="120000"/>
                  </a:cubicBezTo>
                  <a:cubicBezTo>
                    <a:pt x="12521" y="120000"/>
                    <a:pt x="0" y="90552"/>
                    <a:pt x="0" y="61104"/>
                  </a:cubicBezTo>
                  <a:cubicBezTo>
                    <a:pt x="0" y="30920"/>
                    <a:pt x="10434" y="0"/>
                    <a:pt x="67826" y="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0" name="Shape 70"/>
            <p:cNvSpPr/>
            <p:nvPr/>
          </p:nvSpPr>
          <p:spPr>
            <a:xfrm>
              <a:off x="2718" y="972"/>
              <a:ext cx="34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8846" y="22622"/>
                  </a:moveTo>
                  <a:lnTo>
                    <a:pt x="58846" y="22622"/>
                  </a:lnTo>
                  <a:cubicBezTo>
                    <a:pt x="35769" y="22622"/>
                    <a:pt x="30000" y="35409"/>
                    <a:pt x="30000" y="60000"/>
                  </a:cubicBezTo>
                  <a:cubicBezTo>
                    <a:pt x="30000" y="84590"/>
                    <a:pt x="35769" y="97377"/>
                    <a:pt x="58846" y="97377"/>
                  </a:cubicBezTo>
                  <a:cubicBezTo>
                    <a:pt x="84230" y="97377"/>
                    <a:pt x="88846" y="84590"/>
                    <a:pt x="88846" y="60000"/>
                  </a:cubicBezTo>
                  <a:cubicBezTo>
                    <a:pt x="88846" y="34426"/>
                    <a:pt x="84230" y="22622"/>
                    <a:pt x="58846" y="22622"/>
                  </a:cubicBezTo>
                  <a:lnTo>
                    <a:pt x="58846" y="22622"/>
                  </a:lnTo>
                  <a:close/>
                  <a:moveTo>
                    <a:pt x="58846" y="120000"/>
                  </a:moveTo>
                  <a:lnTo>
                    <a:pt x="58846" y="120000"/>
                  </a:lnTo>
                  <a:cubicBezTo>
                    <a:pt x="3461" y="120000"/>
                    <a:pt x="0" y="84590"/>
                    <a:pt x="0" y="58032"/>
                  </a:cubicBezTo>
                  <a:cubicBezTo>
                    <a:pt x="0" y="36393"/>
                    <a:pt x="5769" y="0"/>
                    <a:pt x="58846" y="0"/>
                  </a:cubicBezTo>
                  <a:cubicBezTo>
                    <a:pt x="111923" y="0"/>
                    <a:pt x="120000" y="30491"/>
                    <a:pt x="120000" y="58032"/>
                  </a:cubicBezTo>
                  <a:cubicBezTo>
                    <a:pt x="120000" y="84590"/>
                    <a:pt x="116538" y="120000"/>
                    <a:pt x="58846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1" name="Shape 71"/>
            <p:cNvSpPr/>
            <p:nvPr/>
          </p:nvSpPr>
          <p:spPr>
            <a:xfrm>
              <a:off x="2755" y="972"/>
              <a:ext cx="56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6511" y="120000"/>
                  </a:moveTo>
                  <a:lnTo>
                    <a:pt x="116511" y="120000"/>
                  </a:lnTo>
                  <a:lnTo>
                    <a:pt x="104651" y="120000"/>
                  </a:lnTo>
                  <a:cubicBezTo>
                    <a:pt x="102558" y="120000"/>
                    <a:pt x="101860" y="118000"/>
                    <a:pt x="101860" y="115000"/>
                  </a:cubicBezTo>
                  <a:lnTo>
                    <a:pt x="101860" y="47000"/>
                  </a:lnTo>
                  <a:cubicBezTo>
                    <a:pt x="101860" y="29000"/>
                    <a:pt x="98372" y="24000"/>
                    <a:pt x="90000" y="24000"/>
                  </a:cubicBezTo>
                  <a:cubicBezTo>
                    <a:pt x="83720" y="24000"/>
                    <a:pt x="73953" y="31000"/>
                    <a:pt x="69069" y="35000"/>
                  </a:cubicBezTo>
                  <a:cubicBezTo>
                    <a:pt x="69069" y="37000"/>
                    <a:pt x="69069" y="42000"/>
                    <a:pt x="69069" y="47000"/>
                  </a:cubicBezTo>
                  <a:lnTo>
                    <a:pt x="69069" y="115000"/>
                  </a:lnTo>
                  <a:cubicBezTo>
                    <a:pt x="69069" y="118000"/>
                    <a:pt x="68372" y="120000"/>
                    <a:pt x="65581" y="120000"/>
                  </a:cubicBezTo>
                  <a:lnTo>
                    <a:pt x="53720" y="120000"/>
                  </a:lnTo>
                  <a:cubicBezTo>
                    <a:pt x="51627" y="120000"/>
                    <a:pt x="50930" y="118000"/>
                    <a:pt x="50930" y="115000"/>
                  </a:cubicBezTo>
                  <a:lnTo>
                    <a:pt x="50930" y="46000"/>
                  </a:lnTo>
                  <a:cubicBezTo>
                    <a:pt x="50930" y="31000"/>
                    <a:pt x="48139" y="24000"/>
                    <a:pt x="39767" y="24000"/>
                  </a:cubicBezTo>
                  <a:cubicBezTo>
                    <a:pt x="33488" y="24000"/>
                    <a:pt x="24418" y="30000"/>
                    <a:pt x="18139" y="35000"/>
                  </a:cubicBezTo>
                  <a:lnTo>
                    <a:pt x="18139" y="115000"/>
                  </a:lnTo>
                  <a:cubicBezTo>
                    <a:pt x="18139" y="118000"/>
                    <a:pt x="17441" y="120000"/>
                    <a:pt x="14651" y="120000"/>
                  </a:cubicBezTo>
                  <a:lnTo>
                    <a:pt x="2790" y="120000"/>
                  </a:lnTo>
                  <a:cubicBezTo>
                    <a:pt x="697" y="120000"/>
                    <a:pt x="0" y="118000"/>
                    <a:pt x="0" y="115000"/>
                  </a:cubicBezTo>
                  <a:lnTo>
                    <a:pt x="0" y="7000"/>
                  </a:lnTo>
                  <a:cubicBezTo>
                    <a:pt x="0" y="4000"/>
                    <a:pt x="697" y="2000"/>
                    <a:pt x="2790" y="2000"/>
                  </a:cubicBezTo>
                  <a:lnTo>
                    <a:pt x="14651" y="2000"/>
                  </a:lnTo>
                  <a:cubicBezTo>
                    <a:pt x="17441" y="2000"/>
                    <a:pt x="18139" y="4000"/>
                    <a:pt x="18139" y="7000"/>
                  </a:cubicBezTo>
                  <a:lnTo>
                    <a:pt x="18139" y="14000"/>
                  </a:lnTo>
                  <a:lnTo>
                    <a:pt x="18139" y="14000"/>
                  </a:lnTo>
                  <a:cubicBezTo>
                    <a:pt x="24418" y="8000"/>
                    <a:pt x="34186" y="1000"/>
                    <a:pt x="43255" y="0"/>
                  </a:cubicBezTo>
                  <a:cubicBezTo>
                    <a:pt x="53023" y="0"/>
                    <a:pt x="60697" y="3000"/>
                    <a:pt x="66279" y="17000"/>
                  </a:cubicBezTo>
                  <a:cubicBezTo>
                    <a:pt x="74651" y="8000"/>
                    <a:pt x="85116" y="0"/>
                    <a:pt x="95581" y="0"/>
                  </a:cubicBezTo>
                  <a:cubicBezTo>
                    <a:pt x="117906" y="0"/>
                    <a:pt x="120000" y="21000"/>
                    <a:pt x="120000" y="45000"/>
                  </a:cubicBezTo>
                  <a:lnTo>
                    <a:pt x="120000" y="115000"/>
                  </a:lnTo>
                  <a:cubicBezTo>
                    <a:pt x="120000" y="118000"/>
                    <a:pt x="119302" y="120000"/>
                    <a:pt x="116511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2" name="Shape 72"/>
            <p:cNvSpPr/>
            <p:nvPr/>
          </p:nvSpPr>
          <p:spPr>
            <a:xfrm>
              <a:off x="2819" y="972"/>
              <a:ext cx="56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7209" y="120000"/>
                  </a:moveTo>
                  <a:lnTo>
                    <a:pt x="117209" y="120000"/>
                  </a:lnTo>
                  <a:lnTo>
                    <a:pt x="104651" y="120000"/>
                  </a:lnTo>
                  <a:cubicBezTo>
                    <a:pt x="102558" y="120000"/>
                    <a:pt x="101860" y="118000"/>
                    <a:pt x="101860" y="115000"/>
                  </a:cubicBezTo>
                  <a:lnTo>
                    <a:pt x="101860" y="47000"/>
                  </a:lnTo>
                  <a:cubicBezTo>
                    <a:pt x="101860" y="29000"/>
                    <a:pt x="98372" y="24000"/>
                    <a:pt x="90000" y="24000"/>
                  </a:cubicBezTo>
                  <a:cubicBezTo>
                    <a:pt x="84418" y="24000"/>
                    <a:pt x="73953" y="31000"/>
                    <a:pt x="69069" y="35000"/>
                  </a:cubicBezTo>
                  <a:cubicBezTo>
                    <a:pt x="69069" y="37000"/>
                    <a:pt x="69069" y="42000"/>
                    <a:pt x="69069" y="47000"/>
                  </a:cubicBezTo>
                  <a:lnTo>
                    <a:pt x="69069" y="115000"/>
                  </a:lnTo>
                  <a:cubicBezTo>
                    <a:pt x="69069" y="118000"/>
                    <a:pt x="68372" y="120000"/>
                    <a:pt x="65581" y="120000"/>
                  </a:cubicBezTo>
                  <a:lnTo>
                    <a:pt x="53720" y="120000"/>
                  </a:lnTo>
                  <a:cubicBezTo>
                    <a:pt x="51627" y="120000"/>
                    <a:pt x="50930" y="118000"/>
                    <a:pt x="50930" y="115000"/>
                  </a:cubicBezTo>
                  <a:lnTo>
                    <a:pt x="50930" y="46000"/>
                  </a:lnTo>
                  <a:cubicBezTo>
                    <a:pt x="50930" y="31000"/>
                    <a:pt x="48139" y="24000"/>
                    <a:pt x="39767" y="24000"/>
                  </a:cubicBezTo>
                  <a:cubicBezTo>
                    <a:pt x="34186" y="24000"/>
                    <a:pt x="24418" y="30000"/>
                    <a:pt x="18139" y="35000"/>
                  </a:cubicBezTo>
                  <a:lnTo>
                    <a:pt x="18139" y="115000"/>
                  </a:lnTo>
                  <a:cubicBezTo>
                    <a:pt x="18139" y="118000"/>
                    <a:pt x="17441" y="120000"/>
                    <a:pt x="14651" y="120000"/>
                  </a:cubicBezTo>
                  <a:lnTo>
                    <a:pt x="2790" y="120000"/>
                  </a:lnTo>
                  <a:cubicBezTo>
                    <a:pt x="697" y="120000"/>
                    <a:pt x="0" y="118000"/>
                    <a:pt x="0" y="115000"/>
                  </a:cubicBezTo>
                  <a:lnTo>
                    <a:pt x="0" y="7000"/>
                  </a:lnTo>
                  <a:cubicBezTo>
                    <a:pt x="0" y="4000"/>
                    <a:pt x="697" y="2000"/>
                    <a:pt x="2790" y="2000"/>
                  </a:cubicBezTo>
                  <a:lnTo>
                    <a:pt x="14651" y="2000"/>
                  </a:lnTo>
                  <a:cubicBezTo>
                    <a:pt x="17441" y="2000"/>
                    <a:pt x="18139" y="4000"/>
                    <a:pt x="18139" y="7000"/>
                  </a:cubicBezTo>
                  <a:lnTo>
                    <a:pt x="18139" y="14000"/>
                  </a:lnTo>
                  <a:lnTo>
                    <a:pt x="18139" y="14000"/>
                  </a:lnTo>
                  <a:cubicBezTo>
                    <a:pt x="25116" y="8000"/>
                    <a:pt x="34186" y="1000"/>
                    <a:pt x="43255" y="0"/>
                  </a:cubicBezTo>
                  <a:cubicBezTo>
                    <a:pt x="53023" y="0"/>
                    <a:pt x="60697" y="3000"/>
                    <a:pt x="66279" y="17000"/>
                  </a:cubicBezTo>
                  <a:cubicBezTo>
                    <a:pt x="74651" y="8000"/>
                    <a:pt x="85116" y="0"/>
                    <a:pt x="95581" y="0"/>
                  </a:cubicBezTo>
                  <a:cubicBezTo>
                    <a:pt x="117906" y="0"/>
                    <a:pt x="120000" y="21000"/>
                    <a:pt x="120000" y="45000"/>
                  </a:cubicBezTo>
                  <a:lnTo>
                    <a:pt x="120000" y="115000"/>
                  </a:lnTo>
                  <a:cubicBezTo>
                    <a:pt x="120000" y="118000"/>
                    <a:pt x="119302" y="120000"/>
                    <a:pt x="117209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3" name="Shape 73"/>
            <p:cNvSpPr/>
            <p:nvPr/>
          </p:nvSpPr>
          <p:spPr>
            <a:xfrm>
              <a:off x="2880" y="956"/>
              <a:ext cx="9" cy="5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5714" y="116319"/>
                  </a:moveTo>
                  <a:lnTo>
                    <a:pt x="115714" y="116319"/>
                  </a:lnTo>
                  <a:cubicBezTo>
                    <a:pt x="115714" y="118527"/>
                    <a:pt x="111428" y="120000"/>
                    <a:pt x="94285" y="120000"/>
                  </a:cubicBezTo>
                  <a:lnTo>
                    <a:pt x="21428" y="120000"/>
                  </a:lnTo>
                  <a:cubicBezTo>
                    <a:pt x="8571" y="120000"/>
                    <a:pt x="4285" y="118527"/>
                    <a:pt x="4285" y="116319"/>
                  </a:cubicBezTo>
                  <a:lnTo>
                    <a:pt x="4285" y="36809"/>
                  </a:lnTo>
                  <a:cubicBezTo>
                    <a:pt x="4285" y="33865"/>
                    <a:pt x="8571" y="33128"/>
                    <a:pt x="21428" y="33128"/>
                  </a:cubicBezTo>
                  <a:lnTo>
                    <a:pt x="94285" y="33128"/>
                  </a:lnTo>
                  <a:cubicBezTo>
                    <a:pt x="111428" y="33128"/>
                    <a:pt x="115714" y="34601"/>
                    <a:pt x="115714" y="36809"/>
                  </a:cubicBezTo>
                  <a:lnTo>
                    <a:pt x="115714" y="116319"/>
                  </a:lnTo>
                  <a:lnTo>
                    <a:pt x="115714" y="116319"/>
                  </a:lnTo>
                  <a:close/>
                  <a:moveTo>
                    <a:pt x="59999" y="20613"/>
                  </a:moveTo>
                  <a:lnTo>
                    <a:pt x="59999" y="20613"/>
                  </a:lnTo>
                  <a:cubicBezTo>
                    <a:pt x="4285" y="20613"/>
                    <a:pt x="0" y="15460"/>
                    <a:pt x="0" y="10306"/>
                  </a:cubicBezTo>
                  <a:cubicBezTo>
                    <a:pt x="0" y="4417"/>
                    <a:pt x="8571" y="0"/>
                    <a:pt x="59999" y="0"/>
                  </a:cubicBezTo>
                  <a:cubicBezTo>
                    <a:pt x="111428" y="0"/>
                    <a:pt x="119999" y="4417"/>
                    <a:pt x="119999" y="10306"/>
                  </a:cubicBezTo>
                  <a:cubicBezTo>
                    <a:pt x="119999" y="15460"/>
                    <a:pt x="111428" y="20613"/>
                    <a:pt x="59999" y="20613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4" name="Shape 74"/>
            <p:cNvSpPr/>
            <p:nvPr/>
          </p:nvSpPr>
          <p:spPr>
            <a:xfrm>
              <a:off x="2895" y="972"/>
              <a:ext cx="28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6086" y="120000"/>
                  </a:moveTo>
                  <a:lnTo>
                    <a:pt x="56086" y="120000"/>
                  </a:lnTo>
                  <a:cubicBezTo>
                    <a:pt x="40434" y="120000"/>
                    <a:pt x="19565" y="118032"/>
                    <a:pt x="7826" y="114098"/>
                  </a:cubicBezTo>
                  <a:cubicBezTo>
                    <a:pt x="1304" y="113114"/>
                    <a:pt x="0" y="110163"/>
                    <a:pt x="1304" y="107213"/>
                  </a:cubicBezTo>
                  <a:lnTo>
                    <a:pt x="3913" y="99344"/>
                  </a:lnTo>
                  <a:cubicBezTo>
                    <a:pt x="3913" y="95409"/>
                    <a:pt x="6521" y="95409"/>
                    <a:pt x="11739" y="95409"/>
                  </a:cubicBezTo>
                  <a:cubicBezTo>
                    <a:pt x="24782" y="97377"/>
                    <a:pt x="45652" y="98360"/>
                    <a:pt x="56086" y="98360"/>
                  </a:cubicBezTo>
                  <a:cubicBezTo>
                    <a:pt x="75652" y="98360"/>
                    <a:pt x="84782" y="94426"/>
                    <a:pt x="84782" y="84590"/>
                  </a:cubicBezTo>
                  <a:cubicBezTo>
                    <a:pt x="84782" y="73770"/>
                    <a:pt x="79565" y="71803"/>
                    <a:pt x="58695" y="69836"/>
                  </a:cubicBezTo>
                  <a:cubicBezTo>
                    <a:pt x="28695" y="65901"/>
                    <a:pt x="1304" y="60983"/>
                    <a:pt x="1304" y="35409"/>
                  </a:cubicBezTo>
                  <a:cubicBezTo>
                    <a:pt x="1304" y="11803"/>
                    <a:pt x="24782" y="0"/>
                    <a:pt x="60000" y="0"/>
                  </a:cubicBezTo>
                  <a:cubicBezTo>
                    <a:pt x="73043" y="0"/>
                    <a:pt x="95217" y="983"/>
                    <a:pt x="108260" y="4918"/>
                  </a:cubicBezTo>
                  <a:cubicBezTo>
                    <a:pt x="113478" y="6885"/>
                    <a:pt x="116086" y="8852"/>
                    <a:pt x="114782" y="11803"/>
                  </a:cubicBezTo>
                  <a:lnTo>
                    <a:pt x="112173" y="20655"/>
                  </a:lnTo>
                  <a:cubicBezTo>
                    <a:pt x="110869" y="23606"/>
                    <a:pt x="109565" y="24590"/>
                    <a:pt x="103043" y="23606"/>
                  </a:cubicBezTo>
                  <a:cubicBezTo>
                    <a:pt x="90000" y="22622"/>
                    <a:pt x="73043" y="21639"/>
                    <a:pt x="61304" y="21639"/>
                  </a:cubicBezTo>
                  <a:cubicBezTo>
                    <a:pt x="40434" y="21639"/>
                    <a:pt x="36521" y="25573"/>
                    <a:pt x="36521" y="34426"/>
                  </a:cubicBezTo>
                  <a:cubicBezTo>
                    <a:pt x="36521" y="43278"/>
                    <a:pt x="44347" y="45245"/>
                    <a:pt x="62608" y="47213"/>
                  </a:cubicBezTo>
                  <a:cubicBezTo>
                    <a:pt x="92608" y="50163"/>
                    <a:pt x="120000" y="55081"/>
                    <a:pt x="120000" y="83606"/>
                  </a:cubicBezTo>
                  <a:cubicBezTo>
                    <a:pt x="120000" y="111147"/>
                    <a:pt x="88695" y="120000"/>
                    <a:pt x="56086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5" name="Shape 75"/>
            <p:cNvSpPr/>
            <p:nvPr/>
          </p:nvSpPr>
          <p:spPr>
            <a:xfrm>
              <a:off x="2929" y="972"/>
              <a:ext cx="28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6703" y="120000"/>
                  </a:moveTo>
                  <a:lnTo>
                    <a:pt x="56703" y="120000"/>
                  </a:lnTo>
                  <a:cubicBezTo>
                    <a:pt x="40879" y="120000"/>
                    <a:pt x="19780" y="118032"/>
                    <a:pt x="7912" y="114098"/>
                  </a:cubicBezTo>
                  <a:cubicBezTo>
                    <a:pt x="1318" y="113114"/>
                    <a:pt x="0" y="110163"/>
                    <a:pt x="1318" y="107213"/>
                  </a:cubicBezTo>
                  <a:lnTo>
                    <a:pt x="2637" y="99344"/>
                  </a:lnTo>
                  <a:cubicBezTo>
                    <a:pt x="3956" y="95409"/>
                    <a:pt x="6593" y="95409"/>
                    <a:pt x="10549" y="95409"/>
                  </a:cubicBezTo>
                  <a:cubicBezTo>
                    <a:pt x="25054" y="97377"/>
                    <a:pt x="44835" y="98360"/>
                    <a:pt x="56703" y="98360"/>
                  </a:cubicBezTo>
                  <a:cubicBezTo>
                    <a:pt x="76483" y="98360"/>
                    <a:pt x="84395" y="94426"/>
                    <a:pt x="84395" y="84590"/>
                  </a:cubicBezTo>
                  <a:cubicBezTo>
                    <a:pt x="84395" y="73770"/>
                    <a:pt x="79120" y="71803"/>
                    <a:pt x="59340" y="69836"/>
                  </a:cubicBezTo>
                  <a:cubicBezTo>
                    <a:pt x="27692" y="65901"/>
                    <a:pt x="1318" y="60983"/>
                    <a:pt x="1318" y="35409"/>
                  </a:cubicBezTo>
                  <a:cubicBezTo>
                    <a:pt x="1318" y="11803"/>
                    <a:pt x="25054" y="0"/>
                    <a:pt x="60659" y="0"/>
                  </a:cubicBezTo>
                  <a:cubicBezTo>
                    <a:pt x="73846" y="0"/>
                    <a:pt x="94945" y="983"/>
                    <a:pt x="108131" y="4918"/>
                  </a:cubicBezTo>
                  <a:cubicBezTo>
                    <a:pt x="113406" y="6885"/>
                    <a:pt x="116043" y="8852"/>
                    <a:pt x="114725" y="11803"/>
                  </a:cubicBezTo>
                  <a:lnTo>
                    <a:pt x="113406" y="20655"/>
                  </a:lnTo>
                  <a:cubicBezTo>
                    <a:pt x="112087" y="23606"/>
                    <a:pt x="109450" y="24590"/>
                    <a:pt x="104175" y="23606"/>
                  </a:cubicBezTo>
                  <a:cubicBezTo>
                    <a:pt x="90989" y="22622"/>
                    <a:pt x="72527" y="21639"/>
                    <a:pt x="60659" y="21639"/>
                  </a:cubicBezTo>
                  <a:cubicBezTo>
                    <a:pt x="40879" y="21639"/>
                    <a:pt x="35604" y="25573"/>
                    <a:pt x="35604" y="34426"/>
                  </a:cubicBezTo>
                  <a:cubicBezTo>
                    <a:pt x="35604" y="43278"/>
                    <a:pt x="43516" y="45245"/>
                    <a:pt x="63296" y="47213"/>
                  </a:cubicBezTo>
                  <a:cubicBezTo>
                    <a:pt x="93626" y="50163"/>
                    <a:pt x="120000" y="55081"/>
                    <a:pt x="120000" y="83606"/>
                  </a:cubicBezTo>
                  <a:cubicBezTo>
                    <a:pt x="120000" y="111147"/>
                    <a:pt x="89670" y="120000"/>
                    <a:pt x="56703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6" name="Shape 76"/>
            <p:cNvSpPr/>
            <p:nvPr/>
          </p:nvSpPr>
          <p:spPr>
            <a:xfrm>
              <a:off x="2962" y="956"/>
              <a:ext cx="9" cy="5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1428" y="116319"/>
                  </a:moveTo>
                  <a:lnTo>
                    <a:pt x="111428" y="116319"/>
                  </a:lnTo>
                  <a:cubicBezTo>
                    <a:pt x="111428" y="118527"/>
                    <a:pt x="111428" y="120000"/>
                    <a:pt x="94285" y="120000"/>
                  </a:cubicBezTo>
                  <a:lnTo>
                    <a:pt x="21428" y="120000"/>
                  </a:lnTo>
                  <a:cubicBezTo>
                    <a:pt x="8571" y="120000"/>
                    <a:pt x="0" y="118527"/>
                    <a:pt x="0" y="116319"/>
                  </a:cubicBezTo>
                  <a:lnTo>
                    <a:pt x="0" y="36809"/>
                  </a:lnTo>
                  <a:cubicBezTo>
                    <a:pt x="0" y="33865"/>
                    <a:pt x="8571" y="33128"/>
                    <a:pt x="21428" y="33128"/>
                  </a:cubicBezTo>
                  <a:lnTo>
                    <a:pt x="94285" y="33128"/>
                  </a:lnTo>
                  <a:cubicBezTo>
                    <a:pt x="111428" y="33128"/>
                    <a:pt x="111428" y="34601"/>
                    <a:pt x="111428" y="36809"/>
                  </a:cubicBezTo>
                  <a:lnTo>
                    <a:pt x="111428" y="116319"/>
                  </a:lnTo>
                  <a:lnTo>
                    <a:pt x="111428" y="116319"/>
                  </a:lnTo>
                  <a:close/>
                  <a:moveTo>
                    <a:pt x="59999" y="20613"/>
                  </a:moveTo>
                  <a:lnTo>
                    <a:pt x="59999" y="20613"/>
                  </a:lnTo>
                  <a:cubicBezTo>
                    <a:pt x="4285" y="20613"/>
                    <a:pt x="0" y="15460"/>
                    <a:pt x="0" y="10306"/>
                  </a:cubicBezTo>
                  <a:cubicBezTo>
                    <a:pt x="0" y="4417"/>
                    <a:pt x="8571" y="0"/>
                    <a:pt x="59999" y="0"/>
                  </a:cubicBezTo>
                  <a:cubicBezTo>
                    <a:pt x="111428" y="0"/>
                    <a:pt x="119999" y="4417"/>
                    <a:pt x="119999" y="10306"/>
                  </a:cubicBezTo>
                  <a:cubicBezTo>
                    <a:pt x="119999" y="15460"/>
                    <a:pt x="111428" y="20613"/>
                    <a:pt x="59999" y="20613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7" name="Shape 77"/>
            <p:cNvSpPr/>
            <p:nvPr/>
          </p:nvSpPr>
          <p:spPr>
            <a:xfrm>
              <a:off x="2979" y="972"/>
              <a:ext cx="34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9428" y="22622"/>
                  </a:moveTo>
                  <a:lnTo>
                    <a:pt x="59428" y="22622"/>
                  </a:lnTo>
                  <a:cubicBezTo>
                    <a:pt x="35428" y="22622"/>
                    <a:pt x="30857" y="35409"/>
                    <a:pt x="30857" y="60000"/>
                  </a:cubicBezTo>
                  <a:cubicBezTo>
                    <a:pt x="30857" y="84590"/>
                    <a:pt x="35428" y="97377"/>
                    <a:pt x="59428" y="97377"/>
                  </a:cubicBezTo>
                  <a:cubicBezTo>
                    <a:pt x="83428" y="97377"/>
                    <a:pt x="89142" y="84590"/>
                    <a:pt x="89142" y="60000"/>
                  </a:cubicBezTo>
                  <a:cubicBezTo>
                    <a:pt x="89142" y="34426"/>
                    <a:pt x="84571" y="22622"/>
                    <a:pt x="59428" y="22622"/>
                  </a:cubicBezTo>
                  <a:lnTo>
                    <a:pt x="59428" y="22622"/>
                  </a:lnTo>
                  <a:close/>
                  <a:moveTo>
                    <a:pt x="59428" y="120000"/>
                  </a:moveTo>
                  <a:lnTo>
                    <a:pt x="59428" y="120000"/>
                  </a:lnTo>
                  <a:cubicBezTo>
                    <a:pt x="3428" y="120000"/>
                    <a:pt x="0" y="84590"/>
                    <a:pt x="0" y="58032"/>
                  </a:cubicBezTo>
                  <a:cubicBezTo>
                    <a:pt x="0" y="36393"/>
                    <a:pt x="5714" y="0"/>
                    <a:pt x="59428" y="0"/>
                  </a:cubicBezTo>
                  <a:cubicBezTo>
                    <a:pt x="112000" y="0"/>
                    <a:pt x="120000" y="30491"/>
                    <a:pt x="120000" y="58032"/>
                  </a:cubicBezTo>
                  <a:cubicBezTo>
                    <a:pt x="120000" y="84590"/>
                    <a:pt x="115428" y="120000"/>
                    <a:pt x="59428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8" name="Shape 78"/>
            <p:cNvSpPr/>
            <p:nvPr/>
          </p:nvSpPr>
          <p:spPr>
            <a:xfrm>
              <a:off x="3017" y="972"/>
              <a:ext cx="34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5294" y="120000"/>
                  </a:moveTo>
                  <a:lnTo>
                    <a:pt x="115294" y="120000"/>
                  </a:lnTo>
                  <a:lnTo>
                    <a:pt x="94117" y="120000"/>
                  </a:lnTo>
                  <a:cubicBezTo>
                    <a:pt x="90588" y="120000"/>
                    <a:pt x="89411" y="118000"/>
                    <a:pt x="89411" y="115000"/>
                  </a:cubicBezTo>
                  <a:lnTo>
                    <a:pt x="89411" y="48000"/>
                  </a:lnTo>
                  <a:cubicBezTo>
                    <a:pt x="89411" y="34000"/>
                    <a:pt x="85882" y="24000"/>
                    <a:pt x="69411" y="24000"/>
                  </a:cubicBezTo>
                  <a:cubicBezTo>
                    <a:pt x="57647" y="24000"/>
                    <a:pt x="37647" y="32000"/>
                    <a:pt x="30588" y="35000"/>
                  </a:cubicBezTo>
                  <a:lnTo>
                    <a:pt x="30588" y="115000"/>
                  </a:lnTo>
                  <a:cubicBezTo>
                    <a:pt x="30588" y="118000"/>
                    <a:pt x="29411" y="120000"/>
                    <a:pt x="24705" y="120000"/>
                  </a:cubicBezTo>
                  <a:lnTo>
                    <a:pt x="4705" y="120000"/>
                  </a:lnTo>
                  <a:cubicBezTo>
                    <a:pt x="1176" y="120000"/>
                    <a:pt x="0" y="118000"/>
                    <a:pt x="0" y="115000"/>
                  </a:cubicBezTo>
                  <a:lnTo>
                    <a:pt x="0" y="7000"/>
                  </a:lnTo>
                  <a:cubicBezTo>
                    <a:pt x="0" y="4000"/>
                    <a:pt x="1176" y="2000"/>
                    <a:pt x="4705" y="2000"/>
                  </a:cubicBezTo>
                  <a:lnTo>
                    <a:pt x="24705" y="2000"/>
                  </a:lnTo>
                  <a:cubicBezTo>
                    <a:pt x="29411" y="2000"/>
                    <a:pt x="30588" y="4000"/>
                    <a:pt x="30588" y="7000"/>
                  </a:cubicBezTo>
                  <a:lnTo>
                    <a:pt x="30588" y="14000"/>
                  </a:lnTo>
                  <a:cubicBezTo>
                    <a:pt x="30588" y="14000"/>
                    <a:pt x="30588" y="14000"/>
                    <a:pt x="31764" y="14000"/>
                  </a:cubicBezTo>
                  <a:cubicBezTo>
                    <a:pt x="41176" y="8000"/>
                    <a:pt x="61176" y="0"/>
                    <a:pt x="78823" y="0"/>
                  </a:cubicBezTo>
                  <a:cubicBezTo>
                    <a:pt x="116470" y="0"/>
                    <a:pt x="120000" y="21000"/>
                    <a:pt x="120000" y="46000"/>
                  </a:cubicBezTo>
                  <a:lnTo>
                    <a:pt x="120000" y="115000"/>
                  </a:lnTo>
                  <a:cubicBezTo>
                    <a:pt x="120000" y="118000"/>
                    <a:pt x="118823" y="120000"/>
                    <a:pt x="115294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395287" y="2021113"/>
            <a:ext cx="8353425" cy="431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2"/>
              </a:buClr>
              <a:buFont typeface="Verdana"/>
              <a:buNone/>
              <a:defRPr sz="180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395287" y="2514600"/>
            <a:ext cx="8353425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3600" b="1" i="0" u="none" strike="noStrike" cap="none">
                <a:solidFill>
                  <a:schemeClr val="accent6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3200" b="1" i="0" u="none" strike="noStrike" cap="none">
                <a:solidFill>
                  <a:schemeClr val="accent6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6"/>
              </a:buClr>
              <a:buFont typeface="Verdana"/>
              <a:buNone/>
              <a:defRPr sz="3200" b="1" i="0" u="none" strike="noStrike" cap="none">
                <a:solidFill>
                  <a:schemeClr val="accent6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Font typeface="Arial"/>
              <a:buNone/>
              <a:defRPr sz="3200" b="1" i="0" u="none" strike="noStrike" cap="none">
                <a:solidFill>
                  <a:schemeClr val="accent6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Font typeface="Arial"/>
              <a:buNone/>
              <a:defRPr sz="3200" b="1" i="0" u="none" strike="noStrike" cap="none">
                <a:solidFill>
                  <a:schemeClr val="accent6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grpSp>
        <p:nvGrpSpPr>
          <p:cNvPr id="3" name="Shape 81"/>
          <p:cNvGrpSpPr/>
          <p:nvPr/>
        </p:nvGrpSpPr>
        <p:grpSpPr>
          <a:xfrm>
            <a:off x="467542" y="6317551"/>
            <a:ext cx="7789650" cy="540446"/>
            <a:chOff x="467542" y="6317551"/>
            <a:chExt cx="7789650" cy="540446"/>
          </a:xfrm>
        </p:grpSpPr>
        <p:grpSp>
          <p:nvGrpSpPr>
            <p:cNvPr id="4" name="Shape 82"/>
            <p:cNvGrpSpPr/>
            <p:nvPr/>
          </p:nvGrpSpPr>
          <p:grpSpPr>
            <a:xfrm>
              <a:off x="467542" y="6433591"/>
              <a:ext cx="1295472" cy="179999"/>
              <a:chOff x="3786187" y="3321051"/>
              <a:chExt cx="1565277" cy="217487"/>
            </a:xfrm>
          </p:grpSpPr>
          <p:sp>
            <p:nvSpPr>
              <p:cNvPr id="83" name="Shape 83"/>
              <p:cNvSpPr/>
              <p:nvPr/>
            </p:nvSpPr>
            <p:spPr>
              <a:xfrm>
                <a:off x="4183062" y="3382962"/>
                <a:ext cx="123824" cy="13493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60000"/>
                    </a:moveTo>
                    <a:cubicBezTo>
                      <a:pt x="120000" y="63529"/>
                      <a:pt x="116363" y="70588"/>
                      <a:pt x="116363" y="77647"/>
                    </a:cubicBezTo>
                    <a:cubicBezTo>
                      <a:pt x="112727" y="84705"/>
                      <a:pt x="112727" y="88235"/>
                      <a:pt x="109090" y="95294"/>
                    </a:cubicBezTo>
                    <a:cubicBezTo>
                      <a:pt x="76363" y="95294"/>
                      <a:pt x="76363" y="95294"/>
                      <a:pt x="76363" y="95294"/>
                    </a:cubicBezTo>
                    <a:cubicBezTo>
                      <a:pt x="72727" y="84705"/>
                      <a:pt x="72727" y="84705"/>
                      <a:pt x="72727" y="84705"/>
                    </a:cubicBezTo>
                    <a:cubicBezTo>
                      <a:pt x="69090" y="88235"/>
                      <a:pt x="69090" y="91764"/>
                      <a:pt x="65454" y="91764"/>
                    </a:cubicBezTo>
                    <a:cubicBezTo>
                      <a:pt x="61818" y="95294"/>
                      <a:pt x="58181" y="95294"/>
                      <a:pt x="54545" y="95294"/>
                    </a:cubicBezTo>
                    <a:cubicBezTo>
                      <a:pt x="43636" y="95294"/>
                      <a:pt x="40000" y="91764"/>
                      <a:pt x="32727" y="84705"/>
                    </a:cubicBezTo>
                    <a:cubicBezTo>
                      <a:pt x="29090" y="81176"/>
                      <a:pt x="25454" y="70588"/>
                      <a:pt x="25454" y="60000"/>
                    </a:cubicBezTo>
                    <a:cubicBezTo>
                      <a:pt x="25454" y="49411"/>
                      <a:pt x="29090" y="42352"/>
                      <a:pt x="36363" y="35294"/>
                    </a:cubicBezTo>
                    <a:cubicBezTo>
                      <a:pt x="40000" y="28235"/>
                      <a:pt x="47272" y="28235"/>
                      <a:pt x="58181" y="28235"/>
                    </a:cubicBezTo>
                    <a:cubicBezTo>
                      <a:pt x="61818" y="28235"/>
                      <a:pt x="61818" y="28235"/>
                      <a:pt x="65454" y="28235"/>
                    </a:cubicBezTo>
                    <a:cubicBezTo>
                      <a:pt x="69090" y="28235"/>
                      <a:pt x="72727" y="28235"/>
                      <a:pt x="72727" y="31764"/>
                    </a:cubicBezTo>
                    <a:cubicBezTo>
                      <a:pt x="72727" y="28235"/>
                      <a:pt x="72727" y="28235"/>
                      <a:pt x="72727" y="28235"/>
                    </a:cubicBezTo>
                    <a:cubicBezTo>
                      <a:pt x="87272" y="28235"/>
                      <a:pt x="87272" y="28235"/>
                      <a:pt x="87272" y="28235"/>
                    </a:cubicBezTo>
                    <a:cubicBezTo>
                      <a:pt x="87272" y="84705"/>
                      <a:pt x="87272" y="84705"/>
                      <a:pt x="87272" y="84705"/>
                    </a:cubicBezTo>
                    <a:cubicBezTo>
                      <a:pt x="101818" y="84705"/>
                      <a:pt x="101818" y="84705"/>
                      <a:pt x="101818" y="84705"/>
                    </a:cubicBezTo>
                    <a:cubicBezTo>
                      <a:pt x="105454" y="81176"/>
                      <a:pt x="105454" y="77647"/>
                      <a:pt x="109090" y="74117"/>
                    </a:cubicBezTo>
                    <a:cubicBezTo>
                      <a:pt x="109090" y="67058"/>
                      <a:pt x="109090" y="63529"/>
                      <a:pt x="109090" y="60000"/>
                    </a:cubicBezTo>
                    <a:cubicBezTo>
                      <a:pt x="109090" y="52941"/>
                      <a:pt x="109090" y="45882"/>
                      <a:pt x="105454" y="38823"/>
                    </a:cubicBezTo>
                    <a:cubicBezTo>
                      <a:pt x="101818" y="31764"/>
                      <a:pt x="101818" y="28235"/>
                      <a:pt x="94545" y="21176"/>
                    </a:cubicBezTo>
                    <a:cubicBezTo>
                      <a:pt x="90909" y="17647"/>
                      <a:pt x="87272" y="14117"/>
                      <a:pt x="80000" y="14117"/>
                    </a:cubicBezTo>
                    <a:cubicBezTo>
                      <a:pt x="76363" y="10588"/>
                      <a:pt x="69090" y="10588"/>
                      <a:pt x="58181" y="10588"/>
                    </a:cubicBezTo>
                    <a:cubicBezTo>
                      <a:pt x="50909" y="10588"/>
                      <a:pt x="43636" y="10588"/>
                      <a:pt x="40000" y="14117"/>
                    </a:cubicBezTo>
                    <a:cubicBezTo>
                      <a:pt x="32727" y="14117"/>
                      <a:pt x="29090" y="21176"/>
                      <a:pt x="21818" y="24705"/>
                    </a:cubicBezTo>
                    <a:cubicBezTo>
                      <a:pt x="18181" y="28235"/>
                      <a:pt x="14545" y="35294"/>
                      <a:pt x="10909" y="38823"/>
                    </a:cubicBezTo>
                    <a:cubicBezTo>
                      <a:pt x="10909" y="45882"/>
                      <a:pt x="7272" y="52941"/>
                      <a:pt x="7272" y="60000"/>
                    </a:cubicBezTo>
                    <a:cubicBezTo>
                      <a:pt x="7272" y="67058"/>
                      <a:pt x="10909" y="74117"/>
                      <a:pt x="10909" y="81176"/>
                    </a:cubicBezTo>
                    <a:cubicBezTo>
                      <a:pt x="14545" y="88235"/>
                      <a:pt x="18181" y="91764"/>
                      <a:pt x="21818" y="95294"/>
                    </a:cubicBezTo>
                    <a:cubicBezTo>
                      <a:pt x="25454" y="102352"/>
                      <a:pt x="32727" y="105882"/>
                      <a:pt x="40000" y="105882"/>
                    </a:cubicBezTo>
                    <a:cubicBezTo>
                      <a:pt x="43636" y="109411"/>
                      <a:pt x="50909" y="109411"/>
                      <a:pt x="58181" y="109411"/>
                    </a:cubicBezTo>
                    <a:cubicBezTo>
                      <a:pt x="61818" y="109411"/>
                      <a:pt x="69090" y="109411"/>
                      <a:pt x="72727" y="109411"/>
                    </a:cubicBezTo>
                    <a:cubicBezTo>
                      <a:pt x="76363" y="109411"/>
                      <a:pt x="80000" y="109411"/>
                      <a:pt x="83636" y="109411"/>
                    </a:cubicBezTo>
                    <a:cubicBezTo>
                      <a:pt x="83636" y="116470"/>
                      <a:pt x="83636" y="116470"/>
                      <a:pt x="83636" y="116470"/>
                    </a:cubicBezTo>
                    <a:cubicBezTo>
                      <a:pt x="80000" y="120000"/>
                      <a:pt x="76363" y="120000"/>
                      <a:pt x="72727" y="120000"/>
                    </a:cubicBezTo>
                    <a:cubicBezTo>
                      <a:pt x="69090" y="120000"/>
                      <a:pt x="65454" y="120000"/>
                      <a:pt x="58181" y="120000"/>
                    </a:cubicBezTo>
                    <a:cubicBezTo>
                      <a:pt x="50909" y="120000"/>
                      <a:pt x="43636" y="120000"/>
                      <a:pt x="36363" y="116470"/>
                    </a:cubicBezTo>
                    <a:cubicBezTo>
                      <a:pt x="29090" y="112941"/>
                      <a:pt x="21818" y="109411"/>
                      <a:pt x="14545" y="102352"/>
                    </a:cubicBezTo>
                    <a:cubicBezTo>
                      <a:pt x="10909" y="98823"/>
                      <a:pt x="7272" y="91764"/>
                      <a:pt x="3636" y="84705"/>
                    </a:cubicBezTo>
                    <a:cubicBezTo>
                      <a:pt x="0" y="77647"/>
                      <a:pt x="0" y="70588"/>
                      <a:pt x="0" y="60000"/>
                    </a:cubicBezTo>
                    <a:cubicBezTo>
                      <a:pt x="0" y="52941"/>
                      <a:pt x="0" y="42352"/>
                      <a:pt x="3636" y="35294"/>
                    </a:cubicBezTo>
                    <a:cubicBezTo>
                      <a:pt x="7272" y="28235"/>
                      <a:pt x="10909" y="21176"/>
                      <a:pt x="14545" y="17647"/>
                    </a:cubicBezTo>
                    <a:cubicBezTo>
                      <a:pt x="21818" y="10588"/>
                      <a:pt x="29090" y="7058"/>
                      <a:pt x="36363" y="3529"/>
                    </a:cubicBezTo>
                    <a:cubicBezTo>
                      <a:pt x="43636" y="0"/>
                      <a:pt x="50909" y="0"/>
                      <a:pt x="58181" y="0"/>
                    </a:cubicBezTo>
                    <a:cubicBezTo>
                      <a:pt x="69090" y="0"/>
                      <a:pt x="76363" y="0"/>
                      <a:pt x="83636" y="3529"/>
                    </a:cubicBezTo>
                    <a:cubicBezTo>
                      <a:pt x="90909" y="7058"/>
                      <a:pt x="98181" y="10588"/>
                      <a:pt x="101818" y="17647"/>
                    </a:cubicBezTo>
                    <a:cubicBezTo>
                      <a:pt x="109090" y="21176"/>
                      <a:pt x="112727" y="28235"/>
                      <a:pt x="116363" y="35294"/>
                    </a:cubicBezTo>
                    <a:cubicBezTo>
                      <a:pt x="116363" y="42352"/>
                      <a:pt x="120000" y="49411"/>
                      <a:pt x="120000" y="60000"/>
                    </a:cubicBezTo>
                    <a:close/>
                    <a:moveTo>
                      <a:pt x="72727" y="77647"/>
                    </a:moveTo>
                    <a:cubicBezTo>
                      <a:pt x="72727" y="42352"/>
                      <a:pt x="72727" y="42352"/>
                      <a:pt x="72727" y="42352"/>
                    </a:cubicBezTo>
                    <a:cubicBezTo>
                      <a:pt x="72727" y="38823"/>
                      <a:pt x="69090" y="38823"/>
                      <a:pt x="65454" y="38823"/>
                    </a:cubicBezTo>
                    <a:cubicBezTo>
                      <a:pt x="65454" y="38823"/>
                      <a:pt x="61818" y="35294"/>
                      <a:pt x="58181" y="35294"/>
                    </a:cubicBezTo>
                    <a:cubicBezTo>
                      <a:pt x="50909" y="35294"/>
                      <a:pt x="47272" y="38823"/>
                      <a:pt x="43636" y="42352"/>
                    </a:cubicBezTo>
                    <a:cubicBezTo>
                      <a:pt x="40000" y="45882"/>
                      <a:pt x="40000" y="52941"/>
                      <a:pt x="40000" y="60000"/>
                    </a:cubicBezTo>
                    <a:cubicBezTo>
                      <a:pt x="40000" y="67058"/>
                      <a:pt x="40000" y="74117"/>
                      <a:pt x="43636" y="77647"/>
                    </a:cubicBezTo>
                    <a:cubicBezTo>
                      <a:pt x="47272" y="81176"/>
                      <a:pt x="50909" y="84705"/>
                      <a:pt x="54545" y="84705"/>
                    </a:cubicBezTo>
                    <a:cubicBezTo>
                      <a:pt x="58181" y="84705"/>
                      <a:pt x="61818" y="81176"/>
                      <a:pt x="65454" y="81176"/>
                    </a:cubicBezTo>
                    <a:cubicBezTo>
                      <a:pt x="69090" y="81176"/>
                      <a:pt x="72727" y="77647"/>
                      <a:pt x="72727" y="77647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84" name="Shape 84"/>
              <p:cNvSpPr/>
              <p:nvPr/>
            </p:nvSpPr>
            <p:spPr>
              <a:xfrm>
                <a:off x="4314826" y="3387726"/>
                <a:ext cx="90486" cy="11430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9999" y="11666"/>
                    </a:moveTo>
                    <a:lnTo>
                      <a:pt x="69473" y="11666"/>
                    </a:lnTo>
                    <a:lnTo>
                      <a:pt x="69473" y="120000"/>
                    </a:lnTo>
                    <a:lnTo>
                      <a:pt x="50526" y="120000"/>
                    </a:lnTo>
                    <a:lnTo>
                      <a:pt x="50526" y="11666"/>
                    </a:lnTo>
                    <a:lnTo>
                      <a:pt x="0" y="11666"/>
                    </a:lnTo>
                    <a:lnTo>
                      <a:pt x="0" y="0"/>
                    </a:lnTo>
                    <a:lnTo>
                      <a:pt x="119999" y="0"/>
                    </a:lnTo>
                    <a:lnTo>
                      <a:pt x="119999" y="11666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85" name="Shape 85"/>
              <p:cNvSpPr/>
              <p:nvPr/>
            </p:nvSpPr>
            <p:spPr>
              <a:xfrm>
                <a:off x="4410076" y="3414712"/>
                <a:ext cx="52388" cy="87313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9999" y="21818"/>
                    </a:moveTo>
                    <a:cubicBezTo>
                      <a:pt x="111428" y="21818"/>
                      <a:pt x="111428" y="21818"/>
                      <a:pt x="111428" y="21818"/>
                    </a:cubicBezTo>
                    <a:cubicBezTo>
                      <a:pt x="111428" y="21818"/>
                      <a:pt x="102857" y="21818"/>
                      <a:pt x="102857" y="21818"/>
                    </a:cubicBezTo>
                    <a:cubicBezTo>
                      <a:pt x="94285" y="16363"/>
                      <a:pt x="94285" y="16363"/>
                      <a:pt x="85714" y="16363"/>
                    </a:cubicBezTo>
                    <a:cubicBezTo>
                      <a:pt x="77142" y="16363"/>
                      <a:pt x="68571" y="21818"/>
                      <a:pt x="59999" y="21818"/>
                    </a:cubicBezTo>
                    <a:cubicBezTo>
                      <a:pt x="51428" y="27272"/>
                      <a:pt x="42857" y="27272"/>
                      <a:pt x="34285" y="32727"/>
                    </a:cubicBezTo>
                    <a:cubicBezTo>
                      <a:pt x="34285" y="120000"/>
                      <a:pt x="34285" y="120000"/>
                      <a:pt x="34285" y="120000"/>
                    </a:cubicBezTo>
                    <a:cubicBezTo>
                      <a:pt x="0" y="120000"/>
                      <a:pt x="0" y="120000"/>
                      <a:pt x="0" y="12000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4285" y="0"/>
                      <a:pt x="34285" y="0"/>
                      <a:pt x="34285" y="0"/>
                    </a:cubicBezTo>
                    <a:cubicBezTo>
                      <a:pt x="34285" y="16363"/>
                      <a:pt x="34285" y="16363"/>
                      <a:pt x="34285" y="16363"/>
                    </a:cubicBezTo>
                    <a:cubicBezTo>
                      <a:pt x="42857" y="10909"/>
                      <a:pt x="51428" y="5454"/>
                      <a:pt x="68571" y="5454"/>
                    </a:cubicBezTo>
                    <a:cubicBezTo>
                      <a:pt x="77142" y="0"/>
                      <a:pt x="85714" y="0"/>
                      <a:pt x="94285" y="0"/>
                    </a:cubicBezTo>
                    <a:cubicBezTo>
                      <a:pt x="102857" y="0"/>
                      <a:pt x="102857" y="0"/>
                      <a:pt x="102857" y="0"/>
                    </a:cubicBezTo>
                    <a:cubicBezTo>
                      <a:pt x="111428" y="0"/>
                      <a:pt x="111428" y="0"/>
                      <a:pt x="119999" y="0"/>
                    </a:cubicBezTo>
                    <a:lnTo>
                      <a:pt x="119999" y="21818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86" name="Shape 86"/>
              <p:cNvSpPr/>
              <p:nvPr/>
            </p:nvSpPr>
            <p:spPr>
              <a:xfrm>
                <a:off x="4470401" y="3411537"/>
                <a:ext cx="71436" cy="9048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120000"/>
                    </a:moveTo>
                    <a:cubicBezTo>
                      <a:pt x="94736" y="120000"/>
                      <a:pt x="94736" y="120000"/>
                      <a:pt x="94736" y="120000"/>
                    </a:cubicBezTo>
                    <a:cubicBezTo>
                      <a:pt x="94736" y="104347"/>
                      <a:pt x="94736" y="104347"/>
                      <a:pt x="94736" y="104347"/>
                    </a:cubicBezTo>
                    <a:cubicBezTo>
                      <a:pt x="94736" y="109565"/>
                      <a:pt x="88421" y="109565"/>
                      <a:pt x="88421" y="109565"/>
                    </a:cubicBezTo>
                    <a:cubicBezTo>
                      <a:pt x="82105" y="114782"/>
                      <a:pt x="75789" y="114782"/>
                      <a:pt x="75789" y="114782"/>
                    </a:cubicBezTo>
                    <a:cubicBezTo>
                      <a:pt x="69473" y="114782"/>
                      <a:pt x="69473" y="120000"/>
                      <a:pt x="63157" y="120000"/>
                    </a:cubicBezTo>
                    <a:cubicBezTo>
                      <a:pt x="56842" y="120000"/>
                      <a:pt x="50526" y="120000"/>
                      <a:pt x="44210" y="120000"/>
                    </a:cubicBezTo>
                    <a:cubicBezTo>
                      <a:pt x="31578" y="120000"/>
                      <a:pt x="18947" y="120000"/>
                      <a:pt x="12631" y="109565"/>
                    </a:cubicBezTo>
                    <a:cubicBezTo>
                      <a:pt x="6315" y="104347"/>
                      <a:pt x="0" y="93913"/>
                      <a:pt x="0" y="83478"/>
                    </a:cubicBezTo>
                    <a:cubicBezTo>
                      <a:pt x="0" y="78260"/>
                      <a:pt x="0" y="67826"/>
                      <a:pt x="6315" y="62608"/>
                    </a:cubicBezTo>
                    <a:cubicBezTo>
                      <a:pt x="12631" y="57391"/>
                      <a:pt x="18947" y="52173"/>
                      <a:pt x="25263" y="52173"/>
                    </a:cubicBezTo>
                    <a:cubicBezTo>
                      <a:pt x="31578" y="46956"/>
                      <a:pt x="44210" y="46956"/>
                      <a:pt x="56842" y="46956"/>
                    </a:cubicBezTo>
                    <a:cubicBezTo>
                      <a:pt x="69473" y="41739"/>
                      <a:pt x="82105" y="41739"/>
                      <a:pt x="94736" y="41739"/>
                    </a:cubicBezTo>
                    <a:cubicBezTo>
                      <a:pt x="94736" y="41739"/>
                      <a:pt x="94736" y="41739"/>
                      <a:pt x="94736" y="41739"/>
                    </a:cubicBezTo>
                    <a:cubicBezTo>
                      <a:pt x="94736" y="36521"/>
                      <a:pt x="94736" y="31304"/>
                      <a:pt x="88421" y="31304"/>
                    </a:cubicBezTo>
                    <a:cubicBezTo>
                      <a:pt x="88421" y="26086"/>
                      <a:pt x="88421" y="26086"/>
                      <a:pt x="82105" y="20869"/>
                    </a:cubicBezTo>
                    <a:cubicBezTo>
                      <a:pt x="82105" y="20869"/>
                      <a:pt x="75789" y="20869"/>
                      <a:pt x="69473" y="20869"/>
                    </a:cubicBezTo>
                    <a:cubicBezTo>
                      <a:pt x="69473" y="20869"/>
                      <a:pt x="63157" y="20869"/>
                      <a:pt x="56842" y="20869"/>
                    </a:cubicBezTo>
                    <a:cubicBezTo>
                      <a:pt x="50526" y="20869"/>
                      <a:pt x="44210" y="20869"/>
                      <a:pt x="37894" y="20869"/>
                    </a:cubicBezTo>
                    <a:cubicBezTo>
                      <a:pt x="31578" y="20869"/>
                      <a:pt x="18947" y="26086"/>
                      <a:pt x="12631" y="26086"/>
                    </a:cubicBezTo>
                    <a:cubicBezTo>
                      <a:pt x="12631" y="26086"/>
                      <a:pt x="12631" y="26086"/>
                      <a:pt x="12631" y="26086"/>
                    </a:cubicBezTo>
                    <a:cubicBezTo>
                      <a:pt x="12631" y="5217"/>
                      <a:pt x="12631" y="5217"/>
                      <a:pt x="12631" y="5217"/>
                    </a:cubicBezTo>
                    <a:cubicBezTo>
                      <a:pt x="18947" y="5217"/>
                      <a:pt x="25263" y="5217"/>
                      <a:pt x="31578" y="5217"/>
                    </a:cubicBezTo>
                    <a:cubicBezTo>
                      <a:pt x="37894" y="0"/>
                      <a:pt x="50526" y="0"/>
                      <a:pt x="56842" y="0"/>
                    </a:cubicBezTo>
                    <a:cubicBezTo>
                      <a:pt x="69473" y="0"/>
                      <a:pt x="75789" y="0"/>
                      <a:pt x="82105" y="5217"/>
                    </a:cubicBezTo>
                    <a:cubicBezTo>
                      <a:pt x="88421" y="5217"/>
                      <a:pt x="94736" y="5217"/>
                      <a:pt x="101052" y="10434"/>
                    </a:cubicBezTo>
                    <a:cubicBezTo>
                      <a:pt x="107368" y="15652"/>
                      <a:pt x="107368" y="15652"/>
                      <a:pt x="113684" y="20869"/>
                    </a:cubicBezTo>
                    <a:cubicBezTo>
                      <a:pt x="113684" y="26086"/>
                      <a:pt x="120000" y="31304"/>
                      <a:pt x="120000" y="41739"/>
                    </a:cubicBezTo>
                    <a:lnTo>
                      <a:pt x="120000" y="120000"/>
                    </a:lnTo>
                    <a:close/>
                    <a:moveTo>
                      <a:pt x="94736" y="88695"/>
                    </a:moveTo>
                    <a:cubicBezTo>
                      <a:pt x="94736" y="57391"/>
                      <a:pt x="94736" y="57391"/>
                      <a:pt x="94736" y="57391"/>
                    </a:cubicBezTo>
                    <a:cubicBezTo>
                      <a:pt x="88421" y="57391"/>
                      <a:pt x="75789" y="57391"/>
                      <a:pt x="69473" y="57391"/>
                    </a:cubicBezTo>
                    <a:cubicBezTo>
                      <a:pt x="56842" y="62608"/>
                      <a:pt x="50526" y="62608"/>
                      <a:pt x="44210" y="62608"/>
                    </a:cubicBezTo>
                    <a:cubicBezTo>
                      <a:pt x="37894" y="62608"/>
                      <a:pt x="31578" y="67826"/>
                      <a:pt x="31578" y="67826"/>
                    </a:cubicBezTo>
                    <a:cubicBezTo>
                      <a:pt x="25263" y="73043"/>
                      <a:pt x="25263" y="78260"/>
                      <a:pt x="25263" y="83478"/>
                    </a:cubicBezTo>
                    <a:cubicBezTo>
                      <a:pt x="25263" y="88695"/>
                      <a:pt x="25263" y="93913"/>
                      <a:pt x="31578" y="99130"/>
                    </a:cubicBezTo>
                    <a:cubicBezTo>
                      <a:pt x="37894" y="104347"/>
                      <a:pt x="44210" y="104347"/>
                      <a:pt x="50526" y="104347"/>
                    </a:cubicBezTo>
                    <a:cubicBezTo>
                      <a:pt x="63157" y="104347"/>
                      <a:pt x="69473" y="104347"/>
                      <a:pt x="75789" y="99130"/>
                    </a:cubicBezTo>
                    <a:cubicBezTo>
                      <a:pt x="82105" y="99130"/>
                      <a:pt x="88421" y="93913"/>
                      <a:pt x="94736" y="88695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87" name="Shape 87"/>
              <p:cNvSpPr/>
              <p:nvPr/>
            </p:nvSpPr>
            <p:spPr>
              <a:xfrm>
                <a:off x="4564062" y="3411537"/>
                <a:ext cx="73025" cy="9048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120000"/>
                    </a:moveTo>
                    <a:cubicBezTo>
                      <a:pt x="94736" y="120000"/>
                      <a:pt x="94736" y="120000"/>
                      <a:pt x="94736" y="120000"/>
                    </a:cubicBezTo>
                    <a:cubicBezTo>
                      <a:pt x="94736" y="52173"/>
                      <a:pt x="94736" y="52173"/>
                      <a:pt x="94736" y="52173"/>
                    </a:cubicBezTo>
                    <a:cubicBezTo>
                      <a:pt x="94736" y="46956"/>
                      <a:pt x="94736" y="41739"/>
                      <a:pt x="94736" y="36521"/>
                    </a:cubicBezTo>
                    <a:cubicBezTo>
                      <a:pt x="94736" y="36521"/>
                      <a:pt x="94736" y="31304"/>
                      <a:pt x="88421" y="26086"/>
                    </a:cubicBezTo>
                    <a:cubicBezTo>
                      <a:pt x="88421" y="26086"/>
                      <a:pt x="82105" y="20869"/>
                      <a:pt x="82105" y="20869"/>
                    </a:cubicBezTo>
                    <a:cubicBezTo>
                      <a:pt x="75789" y="20869"/>
                      <a:pt x="69473" y="20869"/>
                      <a:pt x="63157" y="20869"/>
                    </a:cubicBezTo>
                    <a:cubicBezTo>
                      <a:pt x="56842" y="20869"/>
                      <a:pt x="50526" y="20869"/>
                      <a:pt x="44210" y="20869"/>
                    </a:cubicBezTo>
                    <a:cubicBezTo>
                      <a:pt x="37894" y="26086"/>
                      <a:pt x="31578" y="31304"/>
                      <a:pt x="25263" y="31304"/>
                    </a:cubicBezTo>
                    <a:cubicBezTo>
                      <a:pt x="25263" y="120000"/>
                      <a:pt x="25263" y="120000"/>
                      <a:pt x="25263" y="120000"/>
                    </a:cubicBezTo>
                    <a:cubicBezTo>
                      <a:pt x="0" y="120000"/>
                      <a:pt x="0" y="120000"/>
                      <a:pt x="0" y="120000"/>
                    </a:cubicBezTo>
                    <a:cubicBezTo>
                      <a:pt x="0" y="5217"/>
                      <a:pt x="0" y="5217"/>
                      <a:pt x="0" y="5217"/>
                    </a:cubicBezTo>
                    <a:cubicBezTo>
                      <a:pt x="25263" y="5217"/>
                      <a:pt x="25263" y="5217"/>
                      <a:pt x="25263" y="5217"/>
                    </a:cubicBezTo>
                    <a:cubicBezTo>
                      <a:pt x="25263" y="15652"/>
                      <a:pt x="25263" y="15652"/>
                      <a:pt x="25263" y="15652"/>
                    </a:cubicBezTo>
                    <a:cubicBezTo>
                      <a:pt x="31578" y="10434"/>
                      <a:pt x="37894" y="10434"/>
                      <a:pt x="50526" y="5217"/>
                    </a:cubicBezTo>
                    <a:cubicBezTo>
                      <a:pt x="56842" y="0"/>
                      <a:pt x="63157" y="0"/>
                      <a:pt x="69473" y="0"/>
                    </a:cubicBezTo>
                    <a:cubicBezTo>
                      <a:pt x="88421" y="0"/>
                      <a:pt x="101052" y="5217"/>
                      <a:pt x="107368" y="10434"/>
                    </a:cubicBezTo>
                    <a:cubicBezTo>
                      <a:pt x="113684" y="20869"/>
                      <a:pt x="120000" y="31304"/>
                      <a:pt x="120000" y="41739"/>
                    </a:cubicBezTo>
                    <a:lnTo>
                      <a:pt x="120000" y="12000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88" name="Shape 88"/>
              <p:cNvSpPr/>
              <p:nvPr/>
            </p:nvSpPr>
            <p:spPr>
              <a:xfrm>
                <a:off x="4659312" y="3411537"/>
                <a:ext cx="63500" cy="9048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83478"/>
                    </a:moveTo>
                    <a:cubicBezTo>
                      <a:pt x="120000" y="93913"/>
                      <a:pt x="112941" y="104347"/>
                      <a:pt x="98823" y="109565"/>
                    </a:cubicBezTo>
                    <a:cubicBezTo>
                      <a:pt x="91764" y="120000"/>
                      <a:pt x="70588" y="120000"/>
                      <a:pt x="49411" y="120000"/>
                    </a:cubicBezTo>
                    <a:cubicBezTo>
                      <a:pt x="42352" y="120000"/>
                      <a:pt x="28235" y="120000"/>
                      <a:pt x="21176" y="120000"/>
                    </a:cubicBezTo>
                    <a:cubicBezTo>
                      <a:pt x="14117" y="114782"/>
                      <a:pt x="7058" y="114782"/>
                      <a:pt x="0" y="109565"/>
                    </a:cubicBezTo>
                    <a:cubicBezTo>
                      <a:pt x="0" y="88695"/>
                      <a:pt x="0" y="88695"/>
                      <a:pt x="0" y="88695"/>
                    </a:cubicBezTo>
                    <a:cubicBezTo>
                      <a:pt x="0" y="88695"/>
                      <a:pt x="0" y="88695"/>
                      <a:pt x="0" y="88695"/>
                    </a:cubicBezTo>
                    <a:cubicBezTo>
                      <a:pt x="7058" y="93913"/>
                      <a:pt x="14117" y="99130"/>
                      <a:pt x="28235" y="99130"/>
                    </a:cubicBezTo>
                    <a:cubicBezTo>
                      <a:pt x="35294" y="104347"/>
                      <a:pt x="42352" y="104347"/>
                      <a:pt x="56470" y="104347"/>
                    </a:cubicBezTo>
                    <a:cubicBezTo>
                      <a:pt x="63529" y="104347"/>
                      <a:pt x="77647" y="104347"/>
                      <a:pt x="84705" y="99130"/>
                    </a:cubicBezTo>
                    <a:cubicBezTo>
                      <a:pt x="84705" y="99130"/>
                      <a:pt x="91764" y="93913"/>
                      <a:pt x="91764" y="88695"/>
                    </a:cubicBezTo>
                    <a:cubicBezTo>
                      <a:pt x="91764" y="83478"/>
                      <a:pt x="91764" y="78260"/>
                      <a:pt x="84705" y="78260"/>
                    </a:cubicBezTo>
                    <a:cubicBezTo>
                      <a:pt x="84705" y="73043"/>
                      <a:pt x="77647" y="73043"/>
                      <a:pt x="63529" y="73043"/>
                    </a:cubicBezTo>
                    <a:cubicBezTo>
                      <a:pt x="63529" y="73043"/>
                      <a:pt x="56470" y="67826"/>
                      <a:pt x="49411" y="67826"/>
                    </a:cubicBezTo>
                    <a:cubicBezTo>
                      <a:pt x="42352" y="67826"/>
                      <a:pt x="42352" y="67826"/>
                      <a:pt x="35294" y="67826"/>
                    </a:cubicBezTo>
                    <a:cubicBezTo>
                      <a:pt x="21176" y="62608"/>
                      <a:pt x="14117" y="62608"/>
                      <a:pt x="7058" y="57391"/>
                    </a:cubicBezTo>
                    <a:cubicBezTo>
                      <a:pt x="0" y="52173"/>
                      <a:pt x="0" y="41739"/>
                      <a:pt x="0" y="36521"/>
                    </a:cubicBezTo>
                    <a:cubicBezTo>
                      <a:pt x="0" y="31304"/>
                      <a:pt x="0" y="26086"/>
                      <a:pt x="0" y="20869"/>
                    </a:cubicBezTo>
                    <a:cubicBezTo>
                      <a:pt x="7058" y="20869"/>
                      <a:pt x="7058" y="15652"/>
                      <a:pt x="14117" y="10434"/>
                    </a:cubicBezTo>
                    <a:cubicBezTo>
                      <a:pt x="21176" y="10434"/>
                      <a:pt x="28235" y="5217"/>
                      <a:pt x="35294" y="5217"/>
                    </a:cubicBezTo>
                    <a:cubicBezTo>
                      <a:pt x="42352" y="0"/>
                      <a:pt x="49411" y="0"/>
                      <a:pt x="63529" y="0"/>
                    </a:cubicBezTo>
                    <a:cubicBezTo>
                      <a:pt x="70588" y="0"/>
                      <a:pt x="77647" y="0"/>
                      <a:pt x="84705" y="5217"/>
                    </a:cubicBezTo>
                    <a:cubicBezTo>
                      <a:pt x="98823" y="5217"/>
                      <a:pt x="105882" y="5217"/>
                      <a:pt x="112941" y="10434"/>
                    </a:cubicBezTo>
                    <a:cubicBezTo>
                      <a:pt x="112941" y="31304"/>
                      <a:pt x="112941" y="31304"/>
                      <a:pt x="112941" y="31304"/>
                    </a:cubicBezTo>
                    <a:cubicBezTo>
                      <a:pt x="112941" y="31304"/>
                      <a:pt x="112941" y="31304"/>
                      <a:pt x="112941" y="31304"/>
                    </a:cubicBezTo>
                    <a:cubicBezTo>
                      <a:pt x="105882" y="26086"/>
                      <a:pt x="98823" y="26086"/>
                      <a:pt x="84705" y="20869"/>
                    </a:cubicBezTo>
                    <a:cubicBezTo>
                      <a:pt x="77647" y="20869"/>
                      <a:pt x="70588" y="15652"/>
                      <a:pt x="56470" y="15652"/>
                    </a:cubicBezTo>
                    <a:cubicBezTo>
                      <a:pt x="49411" y="15652"/>
                      <a:pt x="42352" y="20869"/>
                      <a:pt x="35294" y="20869"/>
                    </a:cubicBezTo>
                    <a:cubicBezTo>
                      <a:pt x="28235" y="26086"/>
                      <a:pt x="21176" y="26086"/>
                      <a:pt x="21176" y="31304"/>
                    </a:cubicBezTo>
                    <a:cubicBezTo>
                      <a:pt x="21176" y="36521"/>
                      <a:pt x="28235" y="41739"/>
                      <a:pt x="28235" y="41739"/>
                    </a:cubicBezTo>
                    <a:cubicBezTo>
                      <a:pt x="35294" y="46956"/>
                      <a:pt x="42352" y="46956"/>
                      <a:pt x="49411" y="52173"/>
                    </a:cubicBezTo>
                    <a:cubicBezTo>
                      <a:pt x="56470" y="52173"/>
                      <a:pt x="56470" y="52173"/>
                      <a:pt x="63529" y="52173"/>
                    </a:cubicBezTo>
                    <a:cubicBezTo>
                      <a:pt x="70588" y="52173"/>
                      <a:pt x="77647" y="52173"/>
                      <a:pt x="77647" y="57391"/>
                    </a:cubicBezTo>
                    <a:cubicBezTo>
                      <a:pt x="91764" y="57391"/>
                      <a:pt x="98823" y="62608"/>
                      <a:pt x="105882" y="67826"/>
                    </a:cubicBezTo>
                    <a:cubicBezTo>
                      <a:pt x="112941" y="67826"/>
                      <a:pt x="120000" y="78260"/>
                      <a:pt x="120000" y="8347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89" name="Shape 89"/>
              <p:cNvSpPr/>
              <p:nvPr/>
            </p:nvSpPr>
            <p:spPr>
              <a:xfrm>
                <a:off x="4741862" y="3411537"/>
                <a:ext cx="73025" cy="12223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42580"/>
                    </a:moveTo>
                    <a:cubicBezTo>
                      <a:pt x="120000" y="50322"/>
                      <a:pt x="120000" y="58064"/>
                      <a:pt x="120000" y="61935"/>
                    </a:cubicBezTo>
                    <a:cubicBezTo>
                      <a:pt x="113684" y="69677"/>
                      <a:pt x="107368" y="73548"/>
                      <a:pt x="101052" y="77419"/>
                    </a:cubicBezTo>
                    <a:cubicBezTo>
                      <a:pt x="101052" y="81290"/>
                      <a:pt x="94736" y="85161"/>
                      <a:pt x="82105" y="85161"/>
                    </a:cubicBezTo>
                    <a:cubicBezTo>
                      <a:pt x="75789" y="89032"/>
                      <a:pt x="69473" y="89032"/>
                      <a:pt x="63157" y="89032"/>
                    </a:cubicBezTo>
                    <a:cubicBezTo>
                      <a:pt x="56842" y="89032"/>
                      <a:pt x="50526" y="89032"/>
                      <a:pt x="44210" y="89032"/>
                    </a:cubicBezTo>
                    <a:cubicBezTo>
                      <a:pt x="37894" y="85161"/>
                      <a:pt x="31578" y="85161"/>
                      <a:pt x="25263" y="85161"/>
                    </a:cubicBezTo>
                    <a:cubicBezTo>
                      <a:pt x="25263" y="120000"/>
                      <a:pt x="25263" y="120000"/>
                      <a:pt x="25263" y="120000"/>
                    </a:cubicBezTo>
                    <a:cubicBezTo>
                      <a:pt x="0" y="120000"/>
                      <a:pt x="0" y="120000"/>
                      <a:pt x="0" y="120000"/>
                    </a:cubicBezTo>
                    <a:cubicBezTo>
                      <a:pt x="0" y="3870"/>
                      <a:pt x="0" y="3870"/>
                      <a:pt x="0" y="3870"/>
                    </a:cubicBezTo>
                    <a:cubicBezTo>
                      <a:pt x="25263" y="3870"/>
                      <a:pt x="25263" y="3870"/>
                      <a:pt x="25263" y="3870"/>
                    </a:cubicBezTo>
                    <a:cubicBezTo>
                      <a:pt x="25263" y="11612"/>
                      <a:pt x="25263" y="11612"/>
                      <a:pt x="25263" y="11612"/>
                    </a:cubicBezTo>
                    <a:cubicBezTo>
                      <a:pt x="31578" y="7741"/>
                      <a:pt x="37894" y="7741"/>
                      <a:pt x="44210" y="3870"/>
                    </a:cubicBezTo>
                    <a:cubicBezTo>
                      <a:pt x="50526" y="0"/>
                      <a:pt x="63157" y="0"/>
                      <a:pt x="69473" y="0"/>
                    </a:cubicBezTo>
                    <a:cubicBezTo>
                      <a:pt x="88421" y="0"/>
                      <a:pt x="101052" y="3870"/>
                      <a:pt x="107368" y="11612"/>
                    </a:cubicBezTo>
                    <a:cubicBezTo>
                      <a:pt x="120000" y="19354"/>
                      <a:pt x="120000" y="30967"/>
                      <a:pt x="120000" y="42580"/>
                    </a:cubicBezTo>
                    <a:close/>
                    <a:moveTo>
                      <a:pt x="101052" y="46451"/>
                    </a:moveTo>
                    <a:cubicBezTo>
                      <a:pt x="101052" y="34838"/>
                      <a:pt x="94736" y="27096"/>
                      <a:pt x="88421" y="23225"/>
                    </a:cubicBezTo>
                    <a:cubicBezTo>
                      <a:pt x="82105" y="15483"/>
                      <a:pt x="75789" y="15483"/>
                      <a:pt x="63157" y="15483"/>
                    </a:cubicBezTo>
                    <a:cubicBezTo>
                      <a:pt x="56842" y="15483"/>
                      <a:pt x="50526" y="15483"/>
                      <a:pt x="44210" y="15483"/>
                    </a:cubicBezTo>
                    <a:cubicBezTo>
                      <a:pt x="37894" y="19354"/>
                      <a:pt x="31578" y="19354"/>
                      <a:pt x="25263" y="23225"/>
                    </a:cubicBezTo>
                    <a:cubicBezTo>
                      <a:pt x="25263" y="73548"/>
                      <a:pt x="25263" y="73548"/>
                      <a:pt x="25263" y="73548"/>
                    </a:cubicBezTo>
                    <a:cubicBezTo>
                      <a:pt x="31578" y="73548"/>
                      <a:pt x="37894" y="73548"/>
                      <a:pt x="44210" y="77419"/>
                    </a:cubicBezTo>
                    <a:cubicBezTo>
                      <a:pt x="44210" y="77419"/>
                      <a:pt x="50526" y="77419"/>
                      <a:pt x="56842" y="77419"/>
                    </a:cubicBezTo>
                    <a:cubicBezTo>
                      <a:pt x="69473" y="77419"/>
                      <a:pt x="82105" y="73548"/>
                      <a:pt x="88421" y="69677"/>
                    </a:cubicBezTo>
                    <a:cubicBezTo>
                      <a:pt x="94736" y="61935"/>
                      <a:pt x="101052" y="54193"/>
                      <a:pt x="101052" y="4645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90" name="Shape 90"/>
              <p:cNvSpPr/>
              <p:nvPr/>
            </p:nvSpPr>
            <p:spPr>
              <a:xfrm>
                <a:off x="4832351" y="3411537"/>
                <a:ext cx="76198" cy="9048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62608"/>
                    </a:moveTo>
                    <a:cubicBezTo>
                      <a:pt x="120000" y="78260"/>
                      <a:pt x="114000" y="93913"/>
                      <a:pt x="102000" y="104347"/>
                    </a:cubicBezTo>
                    <a:cubicBezTo>
                      <a:pt x="90000" y="114782"/>
                      <a:pt x="78000" y="120000"/>
                      <a:pt x="60000" y="120000"/>
                    </a:cubicBezTo>
                    <a:cubicBezTo>
                      <a:pt x="42000" y="120000"/>
                      <a:pt x="24000" y="114782"/>
                      <a:pt x="18000" y="104347"/>
                    </a:cubicBezTo>
                    <a:cubicBezTo>
                      <a:pt x="6000" y="93913"/>
                      <a:pt x="0" y="78260"/>
                      <a:pt x="0" y="62608"/>
                    </a:cubicBezTo>
                    <a:cubicBezTo>
                      <a:pt x="0" y="41739"/>
                      <a:pt x="6000" y="26086"/>
                      <a:pt x="18000" y="15652"/>
                    </a:cubicBezTo>
                    <a:cubicBezTo>
                      <a:pt x="24000" y="5217"/>
                      <a:pt x="42000" y="0"/>
                      <a:pt x="60000" y="0"/>
                    </a:cubicBezTo>
                    <a:cubicBezTo>
                      <a:pt x="78000" y="0"/>
                      <a:pt x="90000" y="5217"/>
                      <a:pt x="102000" y="15652"/>
                    </a:cubicBezTo>
                    <a:cubicBezTo>
                      <a:pt x="114000" y="26086"/>
                      <a:pt x="120000" y="41739"/>
                      <a:pt x="120000" y="62608"/>
                    </a:cubicBezTo>
                    <a:close/>
                    <a:moveTo>
                      <a:pt x="96000" y="62608"/>
                    </a:moveTo>
                    <a:cubicBezTo>
                      <a:pt x="96000" y="46956"/>
                      <a:pt x="96000" y="36521"/>
                      <a:pt x="90000" y="26086"/>
                    </a:cubicBezTo>
                    <a:cubicBezTo>
                      <a:pt x="78000" y="20869"/>
                      <a:pt x="72000" y="15652"/>
                      <a:pt x="60000" y="15652"/>
                    </a:cubicBezTo>
                    <a:cubicBezTo>
                      <a:pt x="48000" y="15652"/>
                      <a:pt x="36000" y="20869"/>
                      <a:pt x="30000" y="26086"/>
                    </a:cubicBezTo>
                    <a:cubicBezTo>
                      <a:pt x="24000" y="36521"/>
                      <a:pt x="24000" y="46956"/>
                      <a:pt x="24000" y="62608"/>
                    </a:cubicBezTo>
                    <a:cubicBezTo>
                      <a:pt x="24000" y="73043"/>
                      <a:pt x="24000" y="88695"/>
                      <a:pt x="30000" y="93913"/>
                    </a:cubicBezTo>
                    <a:cubicBezTo>
                      <a:pt x="36000" y="99130"/>
                      <a:pt x="48000" y="104347"/>
                      <a:pt x="60000" y="104347"/>
                    </a:cubicBezTo>
                    <a:cubicBezTo>
                      <a:pt x="72000" y="104347"/>
                      <a:pt x="78000" y="99130"/>
                      <a:pt x="90000" y="93913"/>
                    </a:cubicBezTo>
                    <a:cubicBezTo>
                      <a:pt x="96000" y="88695"/>
                      <a:pt x="96000" y="73043"/>
                      <a:pt x="96000" y="6260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91" name="Shape 91"/>
              <p:cNvSpPr/>
              <p:nvPr/>
            </p:nvSpPr>
            <p:spPr>
              <a:xfrm>
                <a:off x="4930776" y="3414712"/>
                <a:ext cx="49211" cy="87313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21818"/>
                    </a:moveTo>
                    <a:cubicBezTo>
                      <a:pt x="120000" y="21818"/>
                      <a:pt x="120000" y="21818"/>
                      <a:pt x="120000" y="21818"/>
                    </a:cubicBezTo>
                    <a:cubicBezTo>
                      <a:pt x="120000" y="21818"/>
                      <a:pt x="110769" y="21818"/>
                      <a:pt x="110769" y="21818"/>
                    </a:cubicBezTo>
                    <a:cubicBezTo>
                      <a:pt x="101538" y="16363"/>
                      <a:pt x="92307" y="16363"/>
                      <a:pt x="92307" y="16363"/>
                    </a:cubicBezTo>
                    <a:cubicBezTo>
                      <a:pt x="83076" y="16363"/>
                      <a:pt x="73846" y="21818"/>
                      <a:pt x="55384" y="21818"/>
                    </a:cubicBezTo>
                    <a:cubicBezTo>
                      <a:pt x="46153" y="27272"/>
                      <a:pt x="36923" y="27272"/>
                      <a:pt x="27692" y="32727"/>
                    </a:cubicBezTo>
                    <a:cubicBezTo>
                      <a:pt x="27692" y="120000"/>
                      <a:pt x="27692" y="120000"/>
                      <a:pt x="27692" y="120000"/>
                    </a:cubicBezTo>
                    <a:cubicBezTo>
                      <a:pt x="0" y="120000"/>
                      <a:pt x="0" y="120000"/>
                      <a:pt x="0" y="12000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7692" y="0"/>
                      <a:pt x="27692" y="0"/>
                      <a:pt x="27692" y="0"/>
                    </a:cubicBezTo>
                    <a:cubicBezTo>
                      <a:pt x="27692" y="16363"/>
                      <a:pt x="27692" y="16363"/>
                      <a:pt x="27692" y="16363"/>
                    </a:cubicBezTo>
                    <a:cubicBezTo>
                      <a:pt x="46153" y="10909"/>
                      <a:pt x="55384" y="5454"/>
                      <a:pt x="64615" y="5454"/>
                    </a:cubicBezTo>
                    <a:cubicBezTo>
                      <a:pt x="73846" y="0"/>
                      <a:pt x="92307" y="0"/>
                      <a:pt x="101538" y="0"/>
                    </a:cubicBezTo>
                    <a:cubicBezTo>
                      <a:pt x="101538" y="0"/>
                      <a:pt x="110769" y="0"/>
                      <a:pt x="110769" y="0"/>
                    </a:cubicBezTo>
                    <a:cubicBezTo>
                      <a:pt x="110769" y="0"/>
                      <a:pt x="120000" y="0"/>
                      <a:pt x="120000" y="0"/>
                    </a:cubicBezTo>
                    <a:lnTo>
                      <a:pt x="120000" y="21818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92" name="Shape 92"/>
              <p:cNvSpPr/>
              <p:nvPr/>
            </p:nvSpPr>
            <p:spPr>
              <a:xfrm>
                <a:off x="4991101" y="3390901"/>
                <a:ext cx="53974" cy="111125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9999" y="115714"/>
                    </a:moveTo>
                    <a:cubicBezTo>
                      <a:pt x="111428" y="119999"/>
                      <a:pt x="111428" y="119999"/>
                      <a:pt x="102857" y="119999"/>
                    </a:cubicBezTo>
                    <a:cubicBezTo>
                      <a:pt x="94285" y="119999"/>
                      <a:pt x="85714" y="119999"/>
                      <a:pt x="85714" y="119999"/>
                    </a:cubicBezTo>
                    <a:cubicBezTo>
                      <a:pt x="59999" y="119999"/>
                      <a:pt x="51428" y="115714"/>
                      <a:pt x="34285" y="111428"/>
                    </a:cubicBezTo>
                    <a:cubicBezTo>
                      <a:pt x="25714" y="107142"/>
                      <a:pt x="25714" y="98571"/>
                      <a:pt x="25714" y="89999"/>
                    </a:cubicBezTo>
                    <a:cubicBezTo>
                      <a:pt x="25714" y="38571"/>
                      <a:pt x="25714" y="38571"/>
                      <a:pt x="25714" y="38571"/>
                    </a:cubicBezTo>
                    <a:cubicBezTo>
                      <a:pt x="0" y="38571"/>
                      <a:pt x="0" y="38571"/>
                      <a:pt x="0" y="38571"/>
                    </a:cubicBezTo>
                    <a:cubicBezTo>
                      <a:pt x="0" y="25714"/>
                      <a:pt x="0" y="25714"/>
                      <a:pt x="0" y="25714"/>
                    </a:cubicBezTo>
                    <a:cubicBezTo>
                      <a:pt x="25714" y="25714"/>
                      <a:pt x="25714" y="25714"/>
                      <a:pt x="25714" y="25714"/>
                    </a:cubicBezTo>
                    <a:cubicBezTo>
                      <a:pt x="25714" y="0"/>
                      <a:pt x="25714" y="0"/>
                      <a:pt x="25714" y="0"/>
                    </a:cubicBezTo>
                    <a:cubicBezTo>
                      <a:pt x="51428" y="0"/>
                      <a:pt x="51428" y="0"/>
                      <a:pt x="51428" y="0"/>
                    </a:cubicBezTo>
                    <a:cubicBezTo>
                      <a:pt x="51428" y="25714"/>
                      <a:pt x="51428" y="25714"/>
                      <a:pt x="51428" y="25714"/>
                    </a:cubicBezTo>
                    <a:cubicBezTo>
                      <a:pt x="119999" y="25714"/>
                      <a:pt x="119999" y="25714"/>
                      <a:pt x="119999" y="25714"/>
                    </a:cubicBezTo>
                    <a:cubicBezTo>
                      <a:pt x="119999" y="38571"/>
                      <a:pt x="119999" y="38571"/>
                      <a:pt x="119999" y="38571"/>
                    </a:cubicBezTo>
                    <a:cubicBezTo>
                      <a:pt x="51428" y="38571"/>
                      <a:pt x="51428" y="38571"/>
                      <a:pt x="51428" y="38571"/>
                    </a:cubicBezTo>
                    <a:cubicBezTo>
                      <a:pt x="51428" y="81428"/>
                      <a:pt x="51428" y="81428"/>
                      <a:pt x="51428" y="81428"/>
                    </a:cubicBezTo>
                    <a:cubicBezTo>
                      <a:pt x="51428" y="85714"/>
                      <a:pt x="51428" y="89999"/>
                      <a:pt x="51428" y="94285"/>
                    </a:cubicBezTo>
                    <a:cubicBezTo>
                      <a:pt x="59999" y="94285"/>
                      <a:pt x="59999" y="98571"/>
                      <a:pt x="59999" y="98571"/>
                    </a:cubicBezTo>
                    <a:cubicBezTo>
                      <a:pt x="59999" y="102857"/>
                      <a:pt x="68571" y="102857"/>
                      <a:pt x="68571" y="102857"/>
                    </a:cubicBezTo>
                    <a:cubicBezTo>
                      <a:pt x="77142" y="107142"/>
                      <a:pt x="77142" y="107142"/>
                      <a:pt x="94285" y="107142"/>
                    </a:cubicBezTo>
                    <a:cubicBezTo>
                      <a:pt x="94285" y="107142"/>
                      <a:pt x="102857" y="107142"/>
                      <a:pt x="102857" y="107142"/>
                    </a:cubicBezTo>
                    <a:cubicBezTo>
                      <a:pt x="111428" y="102857"/>
                      <a:pt x="111428" y="102857"/>
                      <a:pt x="119999" y="102857"/>
                    </a:cubicBezTo>
                    <a:cubicBezTo>
                      <a:pt x="119999" y="102857"/>
                      <a:pt x="119999" y="102857"/>
                      <a:pt x="119999" y="102857"/>
                    </a:cubicBezTo>
                    <a:lnTo>
                      <a:pt x="119999" y="115714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93" name="Shape 93"/>
              <p:cNvSpPr/>
              <p:nvPr/>
            </p:nvSpPr>
            <p:spPr>
              <a:xfrm>
                <a:off x="5056187" y="3514726"/>
                <a:ext cx="95250" cy="7937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94" name="Shape 94"/>
              <p:cNvSpPr/>
              <p:nvPr/>
            </p:nvSpPr>
            <p:spPr>
              <a:xfrm>
                <a:off x="5168901" y="3387726"/>
                <a:ext cx="73025" cy="11430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120000"/>
                    </a:moveTo>
                    <a:lnTo>
                      <a:pt x="0" y="120000"/>
                    </a:lnTo>
                    <a:lnTo>
                      <a:pt x="0" y="0"/>
                    </a:lnTo>
                    <a:lnTo>
                      <a:pt x="120000" y="0"/>
                    </a:lnTo>
                    <a:lnTo>
                      <a:pt x="120000" y="11666"/>
                    </a:lnTo>
                    <a:lnTo>
                      <a:pt x="26086" y="11666"/>
                    </a:lnTo>
                    <a:lnTo>
                      <a:pt x="26086" y="45000"/>
                    </a:lnTo>
                    <a:lnTo>
                      <a:pt x="120000" y="45000"/>
                    </a:lnTo>
                    <a:lnTo>
                      <a:pt x="120000" y="58333"/>
                    </a:lnTo>
                    <a:lnTo>
                      <a:pt x="26086" y="58333"/>
                    </a:lnTo>
                    <a:lnTo>
                      <a:pt x="26086" y="103333"/>
                    </a:lnTo>
                    <a:lnTo>
                      <a:pt x="120000" y="103333"/>
                    </a:lnTo>
                    <a:lnTo>
                      <a:pt x="120000" y="12000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95" name="Shape 95"/>
              <p:cNvSpPr/>
              <p:nvPr/>
            </p:nvSpPr>
            <p:spPr>
              <a:xfrm>
                <a:off x="5264151" y="3387726"/>
                <a:ext cx="87313" cy="11430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70344"/>
                    </a:moveTo>
                    <a:cubicBezTo>
                      <a:pt x="120000" y="78620"/>
                      <a:pt x="114782" y="86896"/>
                      <a:pt x="114782" y="91034"/>
                    </a:cubicBezTo>
                    <a:cubicBezTo>
                      <a:pt x="109565" y="99310"/>
                      <a:pt x="109565" y="103448"/>
                      <a:pt x="104347" y="107586"/>
                    </a:cubicBezTo>
                    <a:cubicBezTo>
                      <a:pt x="99130" y="111724"/>
                      <a:pt x="88695" y="115862"/>
                      <a:pt x="83478" y="120000"/>
                    </a:cubicBezTo>
                    <a:cubicBezTo>
                      <a:pt x="78260" y="120000"/>
                      <a:pt x="67826" y="120000"/>
                      <a:pt x="57391" y="120000"/>
                    </a:cubicBezTo>
                    <a:cubicBezTo>
                      <a:pt x="52173" y="120000"/>
                      <a:pt x="41739" y="120000"/>
                      <a:pt x="36521" y="120000"/>
                    </a:cubicBezTo>
                    <a:cubicBezTo>
                      <a:pt x="26086" y="115862"/>
                      <a:pt x="20869" y="111724"/>
                      <a:pt x="15652" y="107586"/>
                    </a:cubicBezTo>
                    <a:cubicBezTo>
                      <a:pt x="10434" y="103448"/>
                      <a:pt x="5217" y="99310"/>
                      <a:pt x="5217" y="95172"/>
                    </a:cubicBezTo>
                    <a:cubicBezTo>
                      <a:pt x="0" y="86896"/>
                      <a:pt x="0" y="78620"/>
                      <a:pt x="0" y="70344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0869" y="0"/>
                      <a:pt x="20869" y="0"/>
                      <a:pt x="20869" y="0"/>
                    </a:cubicBezTo>
                    <a:cubicBezTo>
                      <a:pt x="20869" y="70344"/>
                      <a:pt x="20869" y="70344"/>
                      <a:pt x="20869" y="70344"/>
                    </a:cubicBezTo>
                    <a:cubicBezTo>
                      <a:pt x="20869" y="78620"/>
                      <a:pt x="20869" y="82758"/>
                      <a:pt x="20869" y="86896"/>
                    </a:cubicBezTo>
                    <a:cubicBezTo>
                      <a:pt x="26086" y="91034"/>
                      <a:pt x="26086" y="95172"/>
                      <a:pt x="31304" y="95172"/>
                    </a:cubicBezTo>
                    <a:cubicBezTo>
                      <a:pt x="31304" y="99310"/>
                      <a:pt x="36521" y="103448"/>
                      <a:pt x="41739" y="103448"/>
                    </a:cubicBezTo>
                    <a:cubicBezTo>
                      <a:pt x="46956" y="107586"/>
                      <a:pt x="52173" y="107586"/>
                      <a:pt x="57391" y="107586"/>
                    </a:cubicBezTo>
                    <a:cubicBezTo>
                      <a:pt x="67826" y="107586"/>
                      <a:pt x="73043" y="107586"/>
                      <a:pt x="78260" y="103448"/>
                    </a:cubicBezTo>
                    <a:cubicBezTo>
                      <a:pt x="83478" y="103448"/>
                      <a:pt x="88695" y="99310"/>
                      <a:pt x="88695" y="95172"/>
                    </a:cubicBezTo>
                    <a:cubicBezTo>
                      <a:pt x="93913" y="95172"/>
                      <a:pt x="93913" y="91034"/>
                      <a:pt x="93913" y="86896"/>
                    </a:cubicBezTo>
                    <a:cubicBezTo>
                      <a:pt x="99130" y="82758"/>
                      <a:pt x="99130" y="78620"/>
                      <a:pt x="99130" y="70344"/>
                    </a:cubicBezTo>
                    <a:cubicBezTo>
                      <a:pt x="99130" y="0"/>
                      <a:pt x="99130" y="0"/>
                      <a:pt x="99130" y="0"/>
                    </a:cubicBezTo>
                    <a:cubicBezTo>
                      <a:pt x="120000" y="0"/>
                      <a:pt x="120000" y="0"/>
                      <a:pt x="120000" y="0"/>
                    </a:cubicBezTo>
                    <a:lnTo>
                      <a:pt x="120000" y="70344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96" name="Shape 96"/>
              <p:cNvSpPr/>
              <p:nvPr/>
            </p:nvSpPr>
            <p:spPr>
              <a:xfrm>
                <a:off x="3786187" y="3321051"/>
                <a:ext cx="260350" cy="21748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06086" y="17454"/>
                    </a:moveTo>
                    <a:cubicBezTo>
                      <a:pt x="109565" y="17454"/>
                      <a:pt x="114782" y="15272"/>
                      <a:pt x="120000" y="13090"/>
                    </a:cubicBezTo>
                    <a:cubicBezTo>
                      <a:pt x="116521" y="19636"/>
                      <a:pt x="111304" y="24000"/>
                      <a:pt x="107826" y="28363"/>
                    </a:cubicBezTo>
                    <a:cubicBezTo>
                      <a:pt x="107826" y="30545"/>
                      <a:pt x="107826" y="32727"/>
                      <a:pt x="107826" y="32727"/>
                    </a:cubicBezTo>
                    <a:cubicBezTo>
                      <a:pt x="107826" y="74181"/>
                      <a:pt x="81739" y="120000"/>
                      <a:pt x="38260" y="120000"/>
                    </a:cubicBezTo>
                    <a:cubicBezTo>
                      <a:pt x="24347" y="120000"/>
                      <a:pt x="10434" y="115636"/>
                      <a:pt x="0" y="106909"/>
                    </a:cubicBezTo>
                    <a:cubicBezTo>
                      <a:pt x="1739" y="106909"/>
                      <a:pt x="3478" y="106909"/>
                      <a:pt x="5217" y="106909"/>
                    </a:cubicBezTo>
                    <a:cubicBezTo>
                      <a:pt x="17391" y="106909"/>
                      <a:pt x="27826" y="102545"/>
                      <a:pt x="36521" y="93818"/>
                    </a:cubicBezTo>
                    <a:cubicBezTo>
                      <a:pt x="26086" y="93818"/>
                      <a:pt x="15652" y="85090"/>
                      <a:pt x="13913" y="72000"/>
                    </a:cubicBezTo>
                    <a:cubicBezTo>
                      <a:pt x="15652" y="74181"/>
                      <a:pt x="15652" y="74181"/>
                      <a:pt x="17391" y="74181"/>
                    </a:cubicBezTo>
                    <a:cubicBezTo>
                      <a:pt x="20869" y="74181"/>
                      <a:pt x="22608" y="72000"/>
                      <a:pt x="24347" y="72000"/>
                    </a:cubicBezTo>
                    <a:cubicBezTo>
                      <a:pt x="13913" y="69818"/>
                      <a:pt x="5217" y="56727"/>
                      <a:pt x="5217" y="41454"/>
                    </a:cubicBezTo>
                    <a:cubicBezTo>
                      <a:pt x="5217" y="41454"/>
                      <a:pt x="5217" y="41454"/>
                      <a:pt x="5217" y="41454"/>
                    </a:cubicBezTo>
                    <a:cubicBezTo>
                      <a:pt x="8695" y="43636"/>
                      <a:pt x="12173" y="45818"/>
                      <a:pt x="15652" y="45818"/>
                    </a:cubicBezTo>
                    <a:cubicBezTo>
                      <a:pt x="8695" y="39272"/>
                      <a:pt x="5217" y="30545"/>
                      <a:pt x="5217" y="19636"/>
                    </a:cubicBezTo>
                    <a:cubicBezTo>
                      <a:pt x="5217" y="15272"/>
                      <a:pt x="6956" y="8727"/>
                      <a:pt x="8695" y="4363"/>
                    </a:cubicBezTo>
                    <a:cubicBezTo>
                      <a:pt x="20869" y="24000"/>
                      <a:pt x="38260" y="34909"/>
                      <a:pt x="59130" y="37090"/>
                    </a:cubicBezTo>
                    <a:cubicBezTo>
                      <a:pt x="59130" y="34909"/>
                      <a:pt x="57391" y="32727"/>
                      <a:pt x="57391" y="30545"/>
                    </a:cubicBezTo>
                    <a:cubicBezTo>
                      <a:pt x="57391" y="13090"/>
                      <a:pt x="69565" y="0"/>
                      <a:pt x="83478" y="0"/>
                    </a:cubicBezTo>
                    <a:cubicBezTo>
                      <a:pt x="90434" y="0"/>
                      <a:pt x="95652" y="2181"/>
                      <a:pt x="100869" y="8727"/>
                    </a:cubicBezTo>
                    <a:cubicBezTo>
                      <a:pt x="106086" y="6545"/>
                      <a:pt x="111304" y="4363"/>
                      <a:pt x="116521" y="2181"/>
                    </a:cubicBezTo>
                    <a:cubicBezTo>
                      <a:pt x="114782" y="8727"/>
                      <a:pt x="109565" y="15272"/>
                      <a:pt x="106086" y="17454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</p:grpSp>
        <p:pic>
          <p:nvPicPr>
            <p:cNvPr id="97" name="Shape 97"/>
            <p:cNvPicPr preferRelativeResize="0"/>
            <p:nvPr/>
          </p:nvPicPr>
          <p:blipFill rotWithShape="1">
            <a:blip r:embed="rId2" cstate="print">
              <a:alphaModFix/>
            </a:blip>
            <a:srcRect/>
            <a:stretch/>
          </p:blipFill>
          <p:spPr>
            <a:xfrm>
              <a:off x="6778910" y="6317551"/>
              <a:ext cx="1478281" cy="27127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8" name="Shape 98"/>
            <p:cNvSpPr/>
            <p:nvPr/>
          </p:nvSpPr>
          <p:spPr>
            <a:xfrm>
              <a:off x="4264025" y="6453187"/>
              <a:ext cx="633413" cy="4048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99" name="Shape 99"/>
            <p:cNvSpPr txBox="1"/>
            <p:nvPr/>
          </p:nvSpPr>
          <p:spPr>
            <a:xfrm>
              <a:off x="4208087" y="6433591"/>
              <a:ext cx="729687" cy="307777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Verdana"/>
                <a:buNone/>
              </a:pPr>
              <a:r>
                <a:rPr lang="en-GB" sz="700" b="0" i="1" u="none" strike="noStrike" cap="none">
                  <a:solidFill>
                    <a:srgbClr val="FFFFFF"/>
                  </a:solidFill>
                  <a:latin typeface="Verdana"/>
                  <a:ea typeface="Verdana"/>
                  <a:cs typeface="Verdana"/>
                  <a:sym typeface="Verdana"/>
                </a:rPr>
                <a:t>Mobility and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Verdana"/>
                <a:buNone/>
              </a:pPr>
              <a:r>
                <a:rPr lang="en-GB" sz="700" b="0" i="1" u="none" strike="noStrike" cap="none">
                  <a:solidFill>
                    <a:srgbClr val="FFFFFF"/>
                  </a:solidFill>
                  <a:latin typeface="Verdana"/>
                  <a:ea typeface="Verdana"/>
                  <a:cs typeface="Verdana"/>
                  <a:sym typeface="Verdana"/>
                </a:rPr>
                <a:t>Transport</a:t>
              </a:r>
            </a:p>
          </p:txBody>
        </p:sp>
      </p:grpSp>
      <p:sp>
        <p:nvSpPr>
          <p:cNvPr id="100" name="Shape 100"/>
          <p:cNvSpPr txBox="1">
            <a:spLocks noGrp="1"/>
          </p:cNvSpPr>
          <p:nvPr>
            <p:ph type="body" idx="2"/>
          </p:nvPr>
        </p:nvSpPr>
        <p:spPr>
          <a:xfrm>
            <a:off x="395287" y="3824857"/>
            <a:ext cx="8353423" cy="3242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14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873125" marR="0" lvl="1" indent="-111125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01750" marR="0" lvl="2" indent="-23495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14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54175" marR="0" lvl="3" indent="22225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16125" marR="0" lvl="4" indent="15875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01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971550" y="1897672"/>
            <a:ext cx="7200900" cy="431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6"/>
              </a:buClr>
              <a:buFont typeface="Verdana"/>
              <a:buNone/>
              <a:defRPr sz="2400" b="1" i="0" u="none" strike="noStrike" cap="none">
                <a:solidFill>
                  <a:schemeClr val="accent6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1276829" y="2647935"/>
            <a:ext cx="6895621" cy="33733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563" marR="0" lvl="0" indent="-4762" algn="l" rtl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lt1"/>
              </a:buClr>
              <a:buSzPct val="100000"/>
              <a:buFont typeface="Verdana"/>
              <a:buChar char="•"/>
              <a:defRPr sz="1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23888" marR="0" lvl="1" indent="11112" algn="l" rtl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lt1"/>
              </a:buClr>
              <a:buSzPct val="100000"/>
              <a:buFont typeface="Verdana"/>
              <a:buChar char="•"/>
              <a:defRPr sz="1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01750" marR="0" lvl="2" indent="-23495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sz="1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54175" marR="0" lvl="3" indent="-53831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1"/>
              </a:buClr>
              <a:buSzPct val="91115"/>
              <a:buFont typeface="Arial"/>
              <a:buChar char="–"/>
              <a:defRPr sz="105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16125" marR="0" lvl="4" indent="-60181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1"/>
              </a:buClr>
              <a:buSzPct val="91115"/>
              <a:buFont typeface="Arial"/>
              <a:buChar char="»"/>
              <a:defRPr sz="105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grpSp>
        <p:nvGrpSpPr>
          <p:cNvPr id="2" name="Shape 104"/>
          <p:cNvGrpSpPr/>
          <p:nvPr/>
        </p:nvGrpSpPr>
        <p:grpSpPr>
          <a:xfrm>
            <a:off x="3957636" y="289375"/>
            <a:ext cx="1465262" cy="1017587"/>
            <a:chOff x="2412" y="272"/>
            <a:chExt cx="1162" cy="807"/>
          </a:xfrm>
        </p:grpSpPr>
        <p:sp>
          <p:nvSpPr>
            <p:cNvPr id="105" name="Shape 105"/>
            <p:cNvSpPr/>
            <p:nvPr/>
          </p:nvSpPr>
          <p:spPr>
            <a:xfrm>
              <a:off x="2412" y="273"/>
              <a:ext cx="570" cy="21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0000"/>
                  </a:moveTo>
                  <a:lnTo>
                    <a:pt x="0" y="120000"/>
                  </a:lnTo>
                  <a:cubicBezTo>
                    <a:pt x="0" y="120000"/>
                    <a:pt x="72262" y="94500"/>
                    <a:pt x="74335" y="93750"/>
                  </a:cubicBezTo>
                  <a:cubicBezTo>
                    <a:pt x="77443" y="92250"/>
                    <a:pt x="80207" y="90750"/>
                    <a:pt x="82832" y="88687"/>
                  </a:cubicBezTo>
                  <a:cubicBezTo>
                    <a:pt x="88704" y="84375"/>
                    <a:pt x="94093" y="77812"/>
                    <a:pt x="98860" y="69000"/>
                  </a:cubicBezTo>
                  <a:cubicBezTo>
                    <a:pt x="103419" y="60750"/>
                    <a:pt x="107633" y="48562"/>
                    <a:pt x="111848" y="35250"/>
                  </a:cubicBezTo>
                  <a:cubicBezTo>
                    <a:pt x="114542" y="26812"/>
                    <a:pt x="117374" y="15937"/>
                    <a:pt x="119999" y="5250"/>
                  </a:cubicBezTo>
                  <a:lnTo>
                    <a:pt x="119999" y="0"/>
                  </a:lnTo>
                  <a:cubicBezTo>
                    <a:pt x="116891" y="12562"/>
                    <a:pt x="113782" y="23437"/>
                    <a:pt x="110673" y="32812"/>
                  </a:cubicBezTo>
                  <a:cubicBezTo>
                    <a:pt x="106459" y="45562"/>
                    <a:pt x="102107" y="55875"/>
                    <a:pt x="97616" y="63562"/>
                  </a:cubicBezTo>
                  <a:cubicBezTo>
                    <a:pt x="92987" y="71625"/>
                    <a:pt x="87806" y="77625"/>
                    <a:pt x="82141" y="81562"/>
                  </a:cubicBezTo>
                  <a:cubicBezTo>
                    <a:pt x="79654" y="83250"/>
                    <a:pt x="76960" y="84562"/>
                    <a:pt x="73920" y="85875"/>
                  </a:cubicBezTo>
                  <a:cubicBezTo>
                    <a:pt x="71917" y="86625"/>
                    <a:pt x="69844" y="87187"/>
                    <a:pt x="67841" y="87750"/>
                  </a:cubicBezTo>
                  <a:cubicBezTo>
                    <a:pt x="67081" y="87937"/>
                    <a:pt x="0" y="107250"/>
                    <a:pt x="0" y="107250"/>
                  </a:cubicBezTo>
                  <a:lnTo>
                    <a:pt x="0" y="12000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6" name="Shape 106"/>
            <p:cNvSpPr/>
            <p:nvPr/>
          </p:nvSpPr>
          <p:spPr>
            <a:xfrm>
              <a:off x="2412" y="320"/>
              <a:ext cx="570" cy="19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6925" y="65583"/>
                  </a:moveTo>
                  <a:lnTo>
                    <a:pt x="96925" y="65583"/>
                  </a:lnTo>
                  <a:cubicBezTo>
                    <a:pt x="92435" y="73299"/>
                    <a:pt x="87184" y="78984"/>
                    <a:pt x="81381" y="82233"/>
                  </a:cubicBezTo>
                  <a:cubicBezTo>
                    <a:pt x="78963" y="83857"/>
                    <a:pt x="76269" y="84873"/>
                    <a:pt x="73160" y="85888"/>
                  </a:cubicBezTo>
                  <a:cubicBezTo>
                    <a:pt x="71364" y="86497"/>
                    <a:pt x="69568" y="86903"/>
                    <a:pt x="67702" y="87512"/>
                  </a:cubicBezTo>
                  <a:cubicBezTo>
                    <a:pt x="66735" y="87715"/>
                    <a:pt x="65768" y="87918"/>
                    <a:pt x="64801" y="88121"/>
                  </a:cubicBezTo>
                  <a:cubicBezTo>
                    <a:pt x="42625" y="94010"/>
                    <a:pt x="20587" y="100304"/>
                    <a:pt x="0" y="106192"/>
                  </a:cubicBezTo>
                  <a:lnTo>
                    <a:pt x="0" y="120000"/>
                  </a:lnTo>
                  <a:cubicBezTo>
                    <a:pt x="20725" y="112487"/>
                    <a:pt x="42970" y="104771"/>
                    <a:pt x="65077" y="97461"/>
                  </a:cubicBezTo>
                  <a:cubicBezTo>
                    <a:pt x="66113" y="97055"/>
                    <a:pt x="67081" y="96649"/>
                    <a:pt x="68048" y="96446"/>
                  </a:cubicBezTo>
                  <a:cubicBezTo>
                    <a:pt x="69844" y="95837"/>
                    <a:pt x="71709" y="95228"/>
                    <a:pt x="73506" y="94619"/>
                  </a:cubicBezTo>
                  <a:cubicBezTo>
                    <a:pt x="76683" y="93401"/>
                    <a:pt x="79447" y="91979"/>
                    <a:pt x="81934" y="90152"/>
                  </a:cubicBezTo>
                  <a:cubicBezTo>
                    <a:pt x="87944" y="86294"/>
                    <a:pt x="93402" y="80000"/>
                    <a:pt x="98100" y="71675"/>
                  </a:cubicBezTo>
                  <a:cubicBezTo>
                    <a:pt x="102728" y="63553"/>
                    <a:pt x="106873" y="51979"/>
                    <a:pt x="111295" y="37766"/>
                  </a:cubicBezTo>
                  <a:cubicBezTo>
                    <a:pt x="114058" y="29035"/>
                    <a:pt x="117098" y="16649"/>
                    <a:pt x="119999" y="5076"/>
                  </a:cubicBezTo>
                  <a:lnTo>
                    <a:pt x="119999" y="0"/>
                  </a:lnTo>
                  <a:cubicBezTo>
                    <a:pt x="116614" y="13604"/>
                    <a:pt x="113367" y="24974"/>
                    <a:pt x="110189" y="34517"/>
                  </a:cubicBezTo>
                  <a:cubicBezTo>
                    <a:pt x="105906" y="47715"/>
                    <a:pt x="101416" y="58071"/>
                    <a:pt x="96925" y="65583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7" name="Shape 107"/>
            <p:cNvSpPr/>
            <p:nvPr/>
          </p:nvSpPr>
          <p:spPr>
            <a:xfrm>
              <a:off x="2412" y="367"/>
              <a:ext cx="570" cy="17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9568" y="36492"/>
                  </a:moveTo>
                  <a:lnTo>
                    <a:pt x="109568" y="36492"/>
                  </a:lnTo>
                  <a:cubicBezTo>
                    <a:pt x="105215" y="49477"/>
                    <a:pt x="100587" y="59776"/>
                    <a:pt x="95889" y="67164"/>
                  </a:cubicBezTo>
                  <a:cubicBezTo>
                    <a:pt x="91329" y="74328"/>
                    <a:pt x="86217" y="79253"/>
                    <a:pt x="80276" y="82388"/>
                  </a:cubicBezTo>
                  <a:cubicBezTo>
                    <a:pt x="77789" y="83731"/>
                    <a:pt x="75164" y="84850"/>
                    <a:pt x="72124" y="85746"/>
                  </a:cubicBezTo>
                  <a:lnTo>
                    <a:pt x="0" y="105000"/>
                  </a:lnTo>
                  <a:lnTo>
                    <a:pt x="0" y="120000"/>
                  </a:lnTo>
                  <a:lnTo>
                    <a:pt x="64110" y="98059"/>
                  </a:lnTo>
                  <a:lnTo>
                    <a:pt x="72400" y="95149"/>
                  </a:lnTo>
                  <a:cubicBezTo>
                    <a:pt x="75509" y="94029"/>
                    <a:pt x="78272" y="92686"/>
                    <a:pt x="80690" y="91119"/>
                  </a:cubicBezTo>
                  <a:cubicBezTo>
                    <a:pt x="86908" y="87537"/>
                    <a:pt x="92158" y="81716"/>
                    <a:pt x="96856" y="73880"/>
                  </a:cubicBezTo>
                  <a:cubicBezTo>
                    <a:pt x="101692" y="66044"/>
                    <a:pt x="106528" y="53059"/>
                    <a:pt x="111018" y="38955"/>
                  </a:cubicBezTo>
                  <a:cubicBezTo>
                    <a:pt x="113989" y="29776"/>
                    <a:pt x="116891" y="17686"/>
                    <a:pt x="119999" y="5149"/>
                  </a:cubicBezTo>
                  <a:lnTo>
                    <a:pt x="119999" y="0"/>
                  </a:lnTo>
                  <a:cubicBezTo>
                    <a:pt x="116407" y="14328"/>
                    <a:pt x="113022" y="26417"/>
                    <a:pt x="109568" y="36492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8" name="Shape 108"/>
            <p:cNvSpPr/>
            <p:nvPr/>
          </p:nvSpPr>
          <p:spPr>
            <a:xfrm>
              <a:off x="2412" y="461"/>
              <a:ext cx="570" cy="1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2158" y="63724"/>
                  </a:moveTo>
                  <a:lnTo>
                    <a:pt x="92158" y="63724"/>
                  </a:lnTo>
                  <a:cubicBezTo>
                    <a:pt x="87944" y="73103"/>
                    <a:pt x="84835" y="78344"/>
                    <a:pt x="78825" y="80827"/>
                  </a:cubicBezTo>
                  <a:cubicBezTo>
                    <a:pt x="75164" y="82482"/>
                    <a:pt x="71502" y="83310"/>
                    <a:pt x="67841" y="83862"/>
                  </a:cubicBezTo>
                  <a:cubicBezTo>
                    <a:pt x="66113" y="84137"/>
                    <a:pt x="64386" y="84689"/>
                    <a:pt x="62659" y="84965"/>
                  </a:cubicBezTo>
                  <a:cubicBezTo>
                    <a:pt x="51744" y="87448"/>
                    <a:pt x="41036" y="90206"/>
                    <a:pt x="30120" y="93241"/>
                  </a:cubicBezTo>
                  <a:lnTo>
                    <a:pt x="0" y="101241"/>
                  </a:lnTo>
                  <a:lnTo>
                    <a:pt x="0" y="120000"/>
                  </a:lnTo>
                  <a:lnTo>
                    <a:pt x="30397" y="108689"/>
                  </a:lnTo>
                  <a:cubicBezTo>
                    <a:pt x="40276" y="105379"/>
                    <a:pt x="51675" y="101241"/>
                    <a:pt x="62867" y="97655"/>
                  </a:cubicBezTo>
                  <a:lnTo>
                    <a:pt x="70949" y="95172"/>
                  </a:lnTo>
                  <a:cubicBezTo>
                    <a:pt x="74127" y="94068"/>
                    <a:pt x="76753" y="92965"/>
                    <a:pt x="79101" y="91862"/>
                  </a:cubicBezTo>
                  <a:cubicBezTo>
                    <a:pt x="85319" y="88551"/>
                    <a:pt x="90569" y="83586"/>
                    <a:pt x="95267" y="76689"/>
                  </a:cubicBezTo>
                  <a:cubicBezTo>
                    <a:pt x="100241" y="68965"/>
                    <a:pt x="105008" y="57379"/>
                    <a:pt x="109775" y="43586"/>
                  </a:cubicBezTo>
                  <a:cubicBezTo>
                    <a:pt x="114058" y="31448"/>
                    <a:pt x="119999" y="6896"/>
                    <a:pt x="119999" y="6620"/>
                  </a:cubicBezTo>
                  <a:lnTo>
                    <a:pt x="119999" y="0"/>
                  </a:lnTo>
                  <a:cubicBezTo>
                    <a:pt x="116131" y="15172"/>
                    <a:pt x="113851" y="23724"/>
                    <a:pt x="109637" y="34758"/>
                  </a:cubicBezTo>
                  <a:cubicBezTo>
                    <a:pt x="104594" y="48000"/>
                    <a:pt x="95889" y="55172"/>
                    <a:pt x="92158" y="63724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9" name="Shape 109"/>
            <p:cNvSpPr/>
            <p:nvPr/>
          </p:nvSpPr>
          <p:spPr>
            <a:xfrm>
              <a:off x="2412" y="517"/>
              <a:ext cx="570" cy="11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3678" y="63569"/>
                  </a:moveTo>
                  <a:lnTo>
                    <a:pt x="93678" y="63569"/>
                  </a:lnTo>
                  <a:cubicBezTo>
                    <a:pt x="89119" y="70368"/>
                    <a:pt x="84006" y="74787"/>
                    <a:pt x="77996" y="77167"/>
                  </a:cubicBezTo>
                  <a:cubicBezTo>
                    <a:pt x="75578" y="78186"/>
                    <a:pt x="73022" y="79206"/>
                    <a:pt x="70051" y="79546"/>
                  </a:cubicBezTo>
                  <a:lnTo>
                    <a:pt x="61968" y="81586"/>
                  </a:lnTo>
                  <a:cubicBezTo>
                    <a:pt x="41934" y="86005"/>
                    <a:pt x="21968" y="91104"/>
                    <a:pt x="0" y="96883"/>
                  </a:cubicBezTo>
                  <a:lnTo>
                    <a:pt x="0" y="120000"/>
                  </a:lnTo>
                  <a:cubicBezTo>
                    <a:pt x="21001" y="111841"/>
                    <a:pt x="41588" y="104022"/>
                    <a:pt x="62176" y="96883"/>
                  </a:cubicBezTo>
                  <a:lnTo>
                    <a:pt x="70189" y="94164"/>
                  </a:lnTo>
                  <a:cubicBezTo>
                    <a:pt x="73298" y="93144"/>
                    <a:pt x="75854" y="92124"/>
                    <a:pt x="78272" y="90764"/>
                  </a:cubicBezTo>
                  <a:cubicBezTo>
                    <a:pt x="84421" y="87365"/>
                    <a:pt x="89671" y="82266"/>
                    <a:pt x="94369" y="74787"/>
                  </a:cubicBezTo>
                  <a:cubicBezTo>
                    <a:pt x="99481" y="66628"/>
                    <a:pt x="104525" y="55070"/>
                    <a:pt x="109291" y="40113"/>
                  </a:cubicBezTo>
                  <a:cubicBezTo>
                    <a:pt x="112815" y="29235"/>
                    <a:pt x="116338" y="15977"/>
                    <a:pt x="119999" y="339"/>
                  </a:cubicBezTo>
                  <a:lnTo>
                    <a:pt x="119999" y="0"/>
                  </a:lnTo>
                  <a:cubicBezTo>
                    <a:pt x="115993" y="16657"/>
                    <a:pt x="112124" y="20396"/>
                    <a:pt x="108324" y="31954"/>
                  </a:cubicBezTo>
                  <a:cubicBezTo>
                    <a:pt x="103626" y="45892"/>
                    <a:pt x="98721" y="56430"/>
                    <a:pt x="93678" y="63569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0" name="Shape 110"/>
            <p:cNvSpPr/>
            <p:nvPr/>
          </p:nvSpPr>
          <p:spPr>
            <a:xfrm>
              <a:off x="2412" y="555"/>
              <a:ext cx="570" cy="10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2918" y="67432"/>
                  </a:moveTo>
                  <a:lnTo>
                    <a:pt x="92918" y="67432"/>
                  </a:lnTo>
                  <a:cubicBezTo>
                    <a:pt x="88359" y="72870"/>
                    <a:pt x="83385" y="76495"/>
                    <a:pt x="77305" y="78670"/>
                  </a:cubicBezTo>
                  <a:cubicBezTo>
                    <a:pt x="74956" y="79395"/>
                    <a:pt x="72469" y="80120"/>
                    <a:pt x="69360" y="80483"/>
                  </a:cubicBezTo>
                  <a:lnTo>
                    <a:pt x="61347" y="82296"/>
                  </a:lnTo>
                  <a:cubicBezTo>
                    <a:pt x="41243" y="86283"/>
                    <a:pt x="20794" y="90634"/>
                    <a:pt x="0" y="95347"/>
                  </a:cubicBezTo>
                  <a:lnTo>
                    <a:pt x="0" y="120000"/>
                  </a:lnTo>
                  <a:cubicBezTo>
                    <a:pt x="20725" y="112386"/>
                    <a:pt x="41036" y="105135"/>
                    <a:pt x="61554" y="98610"/>
                  </a:cubicBezTo>
                  <a:lnTo>
                    <a:pt x="69499" y="96072"/>
                  </a:lnTo>
                  <a:cubicBezTo>
                    <a:pt x="72607" y="94984"/>
                    <a:pt x="75164" y="94259"/>
                    <a:pt x="77512" y="93172"/>
                  </a:cubicBezTo>
                  <a:cubicBezTo>
                    <a:pt x="83730" y="89909"/>
                    <a:pt x="88773" y="85558"/>
                    <a:pt x="93471" y="79395"/>
                  </a:cubicBezTo>
                  <a:cubicBezTo>
                    <a:pt x="98721" y="72145"/>
                    <a:pt x="103834" y="61631"/>
                    <a:pt x="108670" y="48217"/>
                  </a:cubicBezTo>
                  <a:cubicBezTo>
                    <a:pt x="112400" y="38066"/>
                    <a:pt x="116131" y="25377"/>
                    <a:pt x="119999" y="10513"/>
                  </a:cubicBezTo>
                  <a:lnTo>
                    <a:pt x="119999" y="0"/>
                  </a:lnTo>
                  <a:cubicBezTo>
                    <a:pt x="115785" y="15951"/>
                    <a:pt x="111848" y="28640"/>
                    <a:pt x="107841" y="39154"/>
                  </a:cubicBezTo>
                  <a:cubicBezTo>
                    <a:pt x="103074" y="51480"/>
                    <a:pt x="98100" y="60906"/>
                    <a:pt x="92918" y="67432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1" name="Shape 111"/>
            <p:cNvSpPr/>
            <p:nvPr/>
          </p:nvSpPr>
          <p:spPr>
            <a:xfrm>
              <a:off x="2412" y="603"/>
              <a:ext cx="570" cy="8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2297" y="66327"/>
                  </a:moveTo>
                  <a:lnTo>
                    <a:pt x="92297" y="66327"/>
                  </a:lnTo>
                  <a:cubicBezTo>
                    <a:pt x="87668" y="71563"/>
                    <a:pt x="82694" y="75054"/>
                    <a:pt x="76683" y="76800"/>
                  </a:cubicBezTo>
                  <a:cubicBezTo>
                    <a:pt x="74404" y="77672"/>
                    <a:pt x="71986" y="78109"/>
                    <a:pt x="68808" y="78545"/>
                  </a:cubicBezTo>
                  <a:lnTo>
                    <a:pt x="0" y="90327"/>
                  </a:lnTo>
                  <a:lnTo>
                    <a:pt x="0" y="120000"/>
                  </a:lnTo>
                  <a:lnTo>
                    <a:pt x="61001" y="99490"/>
                  </a:lnTo>
                  <a:lnTo>
                    <a:pt x="68877" y="97309"/>
                  </a:lnTo>
                  <a:cubicBezTo>
                    <a:pt x="71986" y="96436"/>
                    <a:pt x="74542" y="95127"/>
                    <a:pt x="76822" y="94254"/>
                  </a:cubicBezTo>
                  <a:cubicBezTo>
                    <a:pt x="82970" y="91200"/>
                    <a:pt x="88013" y="86836"/>
                    <a:pt x="92711" y="80727"/>
                  </a:cubicBezTo>
                  <a:cubicBezTo>
                    <a:pt x="98031" y="73745"/>
                    <a:pt x="103212" y="63709"/>
                    <a:pt x="108048" y="50618"/>
                  </a:cubicBezTo>
                  <a:cubicBezTo>
                    <a:pt x="111986" y="40145"/>
                    <a:pt x="115924" y="27054"/>
                    <a:pt x="119999" y="11781"/>
                  </a:cubicBezTo>
                  <a:lnTo>
                    <a:pt x="119999" y="0"/>
                  </a:lnTo>
                  <a:cubicBezTo>
                    <a:pt x="115578" y="15709"/>
                    <a:pt x="111433" y="28800"/>
                    <a:pt x="107357" y="38836"/>
                  </a:cubicBezTo>
                  <a:cubicBezTo>
                    <a:pt x="102521" y="51054"/>
                    <a:pt x="97478" y="60218"/>
                    <a:pt x="92297" y="66327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2" name="Shape 112"/>
            <p:cNvSpPr/>
            <p:nvPr/>
          </p:nvSpPr>
          <p:spPr>
            <a:xfrm>
              <a:off x="2412" y="648"/>
              <a:ext cx="570" cy="7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1744" y="64247"/>
                  </a:moveTo>
                  <a:lnTo>
                    <a:pt x="91744" y="64247"/>
                  </a:lnTo>
                  <a:cubicBezTo>
                    <a:pt x="83246" y="73274"/>
                    <a:pt x="74611" y="73805"/>
                    <a:pt x="66183" y="74867"/>
                  </a:cubicBezTo>
                  <a:cubicBezTo>
                    <a:pt x="64248" y="75398"/>
                    <a:pt x="62314" y="75398"/>
                    <a:pt x="60379" y="75929"/>
                  </a:cubicBezTo>
                  <a:lnTo>
                    <a:pt x="0" y="83893"/>
                  </a:lnTo>
                  <a:lnTo>
                    <a:pt x="0" y="120000"/>
                  </a:lnTo>
                  <a:lnTo>
                    <a:pt x="60518" y="99823"/>
                  </a:lnTo>
                  <a:cubicBezTo>
                    <a:pt x="62452" y="99292"/>
                    <a:pt x="64317" y="98761"/>
                    <a:pt x="66252" y="98230"/>
                  </a:cubicBezTo>
                  <a:cubicBezTo>
                    <a:pt x="74749" y="95575"/>
                    <a:pt x="83523" y="92920"/>
                    <a:pt x="92020" y="82300"/>
                  </a:cubicBezTo>
                  <a:cubicBezTo>
                    <a:pt x="97478" y="75929"/>
                    <a:pt x="102659" y="65840"/>
                    <a:pt x="107564" y="53628"/>
                  </a:cubicBezTo>
                  <a:cubicBezTo>
                    <a:pt x="111571" y="43008"/>
                    <a:pt x="115785" y="29734"/>
                    <a:pt x="119999" y="13805"/>
                  </a:cubicBezTo>
                  <a:lnTo>
                    <a:pt x="119999" y="0"/>
                  </a:lnTo>
                  <a:cubicBezTo>
                    <a:pt x="115509" y="15929"/>
                    <a:pt x="111157" y="29203"/>
                    <a:pt x="106943" y="39292"/>
                  </a:cubicBezTo>
                  <a:cubicBezTo>
                    <a:pt x="102176" y="50442"/>
                    <a:pt x="97063" y="58938"/>
                    <a:pt x="91744" y="64247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3" name="Shape 113"/>
            <p:cNvSpPr/>
            <p:nvPr/>
          </p:nvSpPr>
          <p:spPr>
            <a:xfrm>
              <a:off x="2412" y="696"/>
              <a:ext cx="570" cy="5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1260" y="61734"/>
                  </a:moveTo>
                  <a:lnTo>
                    <a:pt x="91260" y="61734"/>
                  </a:lnTo>
                  <a:cubicBezTo>
                    <a:pt x="83316" y="68670"/>
                    <a:pt x="75233" y="68670"/>
                    <a:pt x="67426" y="68670"/>
                  </a:cubicBezTo>
                  <a:cubicBezTo>
                    <a:pt x="64939" y="68670"/>
                    <a:pt x="62521" y="68670"/>
                    <a:pt x="60103" y="68670"/>
                  </a:cubicBezTo>
                  <a:cubicBezTo>
                    <a:pt x="40069" y="69364"/>
                    <a:pt x="20241" y="71445"/>
                    <a:pt x="0" y="72832"/>
                  </a:cubicBezTo>
                  <a:lnTo>
                    <a:pt x="0" y="120000"/>
                  </a:lnTo>
                  <a:cubicBezTo>
                    <a:pt x="19274" y="113063"/>
                    <a:pt x="39723" y="106127"/>
                    <a:pt x="60172" y="100578"/>
                  </a:cubicBezTo>
                  <a:cubicBezTo>
                    <a:pt x="62590" y="99190"/>
                    <a:pt x="65008" y="99190"/>
                    <a:pt x="67426" y="98497"/>
                  </a:cubicBezTo>
                  <a:cubicBezTo>
                    <a:pt x="75302" y="96416"/>
                    <a:pt x="83454" y="94335"/>
                    <a:pt x="91468" y="85317"/>
                  </a:cubicBezTo>
                  <a:cubicBezTo>
                    <a:pt x="97063" y="79768"/>
                    <a:pt x="102107" y="70751"/>
                    <a:pt x="107012" y="58265"/>
                  </a:cubicBezTo>
                  <a:cubicBezTo>
                    <a:pt x="111226" y="47861"/>
                    <a:pt x="115578" y="33988"/>
                    <a:pt x="119999" y="17341"/>
                  </a:cubicBezTo>
                  <a:lnTo>
                    <a:pt x="119999" y="0"/>
                  </a:lnTo>
                  <a:cubicBezTo>
                    <a:pt x="115440" y="16647"/>
                    <a:pt x="110949" y="29826"/>
                    <a:pt x="106597" y="39537"/>
                  </a:cubicBezTo>
                  <a:cubicBezTo>
                    <a:pt x="101761" y="49942"/>
                    <a:pt x="96718" y="57572"/>
                    <a:pt x="91260" y="61734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4" name="Shape 114"/>
            <p:cNvSpPr/>
            <p:nvPr/>
          </p:nvSpPr>
          <p:spPr>
            <a:xfrm>
              <a:off x="2412" y="744"/>
              <a:ext cx="570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0915" y="54545"/>
                  </a:moveTo>
                  <a:lnTo>
                    <a:pt x="90915" y="54545"/>
                  </a:lnTo>
                  <a:cubicBezTo>
                    <a:pt x="87668" y="56528"/>
                    <a:pt x="84075" y="57520"/>
                    <a:pt x="80000" y="57520"/>
                  </a:cubicBezTo>
                  <a:cubicBezTo>
                    <a:pt x="78480" y="57520"/>
                    <a:pt x="76960" y="57520"/>
                    <a:pt x="75440" y="57520"/>
                  </a:cubicBezTo>
                  <a:lnTo>
                    <a:pt x="59827" y="54545"/>
                  </a:lnTo>
                  <a:cubicBezTo>
                    <a:pt x="49257" y="53553"/>
                    <a:pt x="38618" y="52561"/>
                    <a:pt x="28739" y="52561"/>
                  </a:cubicBezTo>
                  <a:lnTo>
                    <a:pt x="0" y="53553"/>
                  </a:lnTo>
                  <a:lnTo>
                    <a:pt x="0" y="120000"/>
                  </a:lnTo>
                  <a:lnTo>
                    <a:pt x="28808" y="109090"/>
                  </a:lnTo>
                  <a:cubicBezTo>
                    <a:pt x="38687" y="106115"/>
                    <a:pt x="49326" y="102148"/>
                    <a:pt x="59896" y="99173"/>
                  </a:cubicBezTo>
                  <a:lnTo>
                    <a:pt x="75440" y="96198"/>
                  </a:lnTo>
                  <a:cubicBezTo>
                    <a:pt x="79723" y="95206"/>
                    <a:pt x="85388" y="93223"/>
                    <a:pt x="91053" y="88264"/>
                  </a:cubicBezTo>
                  <a:cubicBezTo>
                    <a:pt x="96649" y="83305"/>
                    <a:pt x="101761" y="75371"/>
                    <a:pt x="106597" y="63471"/>
                  </a:cubicBezTo>
                  <a:cubicBezTo>
                    <a:pt x="111018" y="53553"/>
                    <a:pt x="115509" y="40661"/>
                    <a:pt x="119999" y="23801"/>
                  </a:cubicBezTo>
                  <a:lnTo>
                    <a:pt x="119999" y="0"/>
                  </a:lnTo>
                  <a:cubicBezTo>
                    <a:pt x="115371" y="15867"/>
                    <a:pt x="110811" y="27768"/>
                    <a:pt x="106321" y="35702"/>
                  </a:cubicBezTo>
                  <a:cubicBezTo>
                    <a:pt x="101485" y="45619"/>
                    <a:pt x="96442" y="51570"/>
                    <a:pt x="90915" y="54545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5" name="Shape 115"/>
            <p:cNvSpPr/>
            <p:nvPr/>
          </p:nvSpPr>
          <p:spPr>
            <a:xfrm>
              <a:off x="2412" y="790"/>
              <a:ext cx="570" cy="2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5233" y="36666"/>
                  </a:moveTo>
                  <a:lnTo>
                    <a:pt x="75233" y="36666"/>
                  </a:lnTo>
                  <a:lnTo>
                    <a:pt x="59758" y="33333"/>
                  </a:lnTo>
                  <a:cubicBezTo>
                    <a:pt x="39930" y="26666"/>
                    <a:pt x="20172" y="16666"/>
                    <a:pt x="0" y="8333"/>
                  </a:cubicBezTo>
                  <a:lnTo>
                    <a:pt x="0" y="120000"/>
                  </a:lnTo>
                  <a:cubicBezTo>
                    <a:pt x="19205" y="116666"/>
                    <a:pt x="39654" y="113333"/>
                    <a:pt x="59758" y="108333"/>
                  </a:cubicBezTo>
                  <a:lnTo>
                    <a:pt x="75302" y="103333"/>
                  </a:lnTo>
                  <a:cubicBezTo>
                    <a:pt x="80483" y="100000"/>
                    <a:pt x="85664" y="98333"/>
                    <a:pt x="90846" y="95000"/>
                  </a:cubicBezTo>
                  <a:cubicBezTo>
                    <a:pt x="101485" y="86666"/>
                    <a:pt x="111018" y="68333"/>
                    <a:pt x="119999" y="40000"/>
                  </a:cubicBezTo>
                  <a:lnTo>
                    <a:pt x="119999" y="0"/>
                  </a:lnTo>
                  <a:cubicBezTo>
                    <a:pt x="111018" y="23333"/>
                    <a:pt x="101416" y="36666"/>
                    <a:pt x="90777" y="38333"/>
                  </a:cubicBezTo>
                  <a:cubicBezTo>
                    <a:pt x="85595" y="38333"/>
                    <a:pt x="80414" y="38333"/>
                    <a:pt x="75233" y="36666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6" name="Shape 116"/>
            <p:cNvSpPr/>
            <p:nvPr/>
          </p:nvSpPr>
          <p:spPr>
            <a:xfrm>
              <a:off x="2412" y="822"/>
              <a:ext cx="570" cy="2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99" y="77647"/>
                  </a:moveTo>
                  <a:lnTo>
                    <a:pt x="119999" y="77647"/>
                  </a:lnTo>
                  <a:lnTo>
                    <a:pt x="0" y="0"/>
                  </a:lnTo>
                  <a:lnTo>
                    <a:pt x="0" y="120000"/>
                  </a:lnTo>
                  <a:lnTo>
                    <a:pt x="119999" y="120000"/>
                  </a:lnTo>
                  <a:lnTo>
                    <a:pt x="119999" y="77647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7" name="Shape 117"/>
            <p:cNvSpPr/>
            <p:nvPr/>
          </p:nvSpPr>
          <p:spPr>
            <a:xfrm>
              <a:off x="2412" y="413"/>
              <a:ext cx="570" cy="15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9153" y="36694"/>
                  </a:moveTo>
                  <a:lnTo>
                    <a:pt x="109153" y="36694"/>
                  </a:lnTo>
                  <a:cubicBezTo>
                    <a:pt x="104594" y="49834"/>
                    <a:pt x="101070" y="59256"/>
                    <a:pt x="95544" y="67190"/>
                  </a:cubicBezTo>
                  <a:cubicBezTo>
                    <a:pt x="90639" y="74132"/>
                    <a:pt x="85457" y="76859"/>
                    <a:pt x="79447" y="79834"/>
                  </a:cubicBezTo>
                  <a:cubicBezTo>
                    <a:pt x="75647" y="81818"/>
                    <a:pt x="71640" y="84545"/>
                    <a:pt x="67772" y="85537"/>
                  </a:cubicBezTo>
                  <a:cubicBezTo>
                    <a:pt x="66252" y="86033"/>
                    <a:pt x="64663" y="86280"/>
                    <a:pt x="63074" y="86776"/>
                  </a:cubicBezTo>
                  <a:lnTo>
                    <a:pt x="0" y="103140"/>
                  </a:lnTo>
                  <a:lnTo>
                    <a:pt x="0" y="120000"/>
                  </a:lnTo>
                  <a:lnTo>
                    <a:pt x="63350" y="97933"/>
                  </a:lnTo>
                  <a:lnTo>
                    <a:pt x="71571" y="95206"/>
                  </a:lnTo>
                  <a:cubicBezTo>
                    <a:pt x="74611" y="94214"/>
                    <a:pt x="77305" y="92975"/>
                    <a:pt x="79792" y="91487"/>
                  </a:cubicBezTo>
                  <a:cubicBezTo>
                    <a:pt x="85941" y="88016"/>
                    <a:pt x="91260" y="82561"/>
                    <a:pt x="95958" y="74876"/>
                  </a:cubicBezTo>
                  <a:cubicBezTo>
                    <a:pt x="100932" y="67190"/>
                    <a:pt x="105906" y="54545"/>
                    <a:pt x="110535" y="40413"/>
                  </a:cubicBezTo>
                  <a:cubicBezTo>
                    <a:pt x="113644" y="30991"/>
                    <a:pt x="116683" y="19090"/>
                    <a:pt x="119999" y="5950"/>
                  </a:cubicBezTo>
                  <a:lnTo>
                    <a:pt x="119999" y="0"/>
                  </a:lnTo>
                  <a:cubicBezTo>
                    <a:pt x="115993" y="14876"/>
                    <a:pt x="112677" y="26528"/>
                    <a:pt x="109153" y="36694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8" name="Shape 118"/>
            <p:cNvSpPr/>
            <p:nvPr/>
          </p:nvSpPr>
          <p:spPr>
            <a:xfrm>
              <a:off x="2651" y="834"/>
              <a:ext cx="499" cy="22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0000"/>
                  </a:moveTo>
                  <a:lnTo>
                    <a:pt x="0" y="120000"/>
                  </a:lnTo>
                  <a:lnTo>
                    <a:pt x="120000" y="120000"/>
                  </a:lnTo>
                  <a:lnTo>
                    <a:pt x="120000" y="0"/>
                  </a:lnTo>
                  <a:lnTo>
                    <a:pt x="0" y="0"/>
                  </a:lnTo>
                  <a:lnTo>
                    <a:pt x="0" y="12000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9" name="Shape 119"/>
            <p:cNvSpPr/>
            <p:nvPr/>
          </p:nvSpPr>
          <p:spPr>
            <a:xfrm>
              <a:off x="2651" y="507"/>
              <a:ext cx="501" cy="33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0000"/>
                  </a:moveTo>
                  <a:lnTo>
                    <a:pt x="0" y="120000"/>
                  </a:lnTo>
                  <a:lnTo>
                    <a:pt x="120000" y="120000"/>
                  </a:lnTo>
                  <a:lnTo>
                    <a:pt x="120000" y="0"/>
                  </a:lnTo>
                  <a:lnTo>
                    <a:pt x="0" y="0"/>
                  </a:lnTo>
                  <a:lnTo>
                    <a:pt x="0" y="120000"/>
                  </a:lnTo>
                  <a:close/>
                </a:path>
              </a:pathLst>
            </a:custGeom>
            <a:solidFill>
              <a:srgbClr val="254AA4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20" name="Shape 120"/>
            <p:cNvSpPr/>
            <p:nvPr/>
          </p:nvSpPr>
          <p:spPr>
            <a:xfrm>
              <a:off x="2879" y="538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576" y="44671"/>
                  </a:moveTo>
                  <a:lnTo>
                    <a:pt x="73576" y="44671"/>
                  </a:lnTo>
                  <a:lnTo>
                    <a:pt x="120000" y="44671"/>
                  </a:lnTo>
                  <a:lnTo>
                    <a:pt x="82335" y="73576"/>
                  </a:lnTo>
                  <a:lnTo>
                    <a:pt x="97226" y="120000"/>
                  </a:lnTo>
                  <a:lnTo>
                    <a:pt x="59562" y="91970"/>
                  </a:lnTo>
                  <a:lnTo>
                    <a:pt x="22773" y="120000"/>
                  </a:lnTo>
                  <a:lnTo>
                    <a:pt x="37664" y="73576"/>
                  </a:lnTo>
                  <a:lnTo>
                    <a:pt x="0" y="44671"/>
                  </a:lnTo>
                  <a:lnTo>
                    <a:pt x="45547" y="44671"/>
                  </a:lnTo>
                  <a:lnTo>
                    <a:pt x="59562" y="0"/>
                  </a:lnTo>
                  <a:lnTo>
                    <a:pt x="73576" y="44671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21" name="Shape 121"/>
            <p:cNvSpPr/>
            <p:nvPr/>
          </p:nvSpPr>
          <p:spPr>
            <a:xfrm>
              <a:off x="2879" y="763"/>
              <a:ext cx="44" cy="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4545"/>
                  </a:moveTo>
                  <a:lnTo>
                    <a:pt x="73913" y="44545"/>
                  </a:lnTo>
                  <a:lnTo>
                    <a:pt x="120000" y="44545"/>
                  </a:lnTo>
                  <a:lnTo>
                    <a:pt x="82608" y="73636"/>
                  </a:lnTo>
                  <a:lnTo>
                    <a:pt x="97391" y="120000"/>
                  </a:lnTo>
                  <a:lnTo>
                    <a:pt x="60000" y="91818"/>
                  </a:lnTo>
                  <a:lnTo>
                    <a:pt x="23478" y="120000"/>
                  </a:lnTo>
                  <a:lnTo>
                    <a:pt x="38260" y="73636"/>
                  </a:lnTo>
                  <a:lnTo>
                    <a:pt x="0" y="44545"/>
                  </a:lnTo>
                  <a:lnTo>
                    <a:pt x="46086" y="44545"/>
                  </a:lnTo>
                  <a:lnTo>
                    <a:pt x="60000" y="0"/>
                  </a:lnTo>
                  <a:lnTo>
                    <a:pt x="73913" y="44545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22" name="Shape 122"/>
            <p:cNvSpPr/>
            <p:nvPr/>
          </p:nvSpPr>
          <p:spPr>
            <a:xfrm>
              <a:off x="2935" y="748"/>
              <a:ext cx="44" cy="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4545"/>
                  </a:moveTo>
                  <a:lnTo>
                    <a:pt x="73913" y="44545"/>
                  </a:lnTo>
                  <a:lnTo>
                    <a:pt x="120000" y="44545"/>
                  </a:lnTo>
                  <a:lnTo>
                    <a:pt x="82608" y="73636"/>
                  </a:lnTo>
                  <a:lnTo>
                    <a:pt x="97391" y="120000"/>
                  </a:lnTo>
                  <a:lnTo>
                    <a:pt x="60000" y="91818"/>
                  </a:lnTo>
                  <a:lnTo>
                    <a:pt x="23478" y="120000"/>
                  </a:lnTo>
                  <a:lnTo>
                    <a:pt x="38260" y="73636"/>
                  </a:lnTo>
                  <a:lnTo>
                    <a:pt x="0" y="44545"/>
                  </a:lnTo>
                  <a:lnTo>
                    <a:pt x="46086" y="44545"/>
                  </a:lnTo>
                  <a:lnTo>
                    <a:pt x="60000" y="0"/>
                  </a:lnTo>
                  <a:lnTo>
                    <a:pt x="73913" y="44545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23" name="Shape 123"/>
            <p:cNvSpPr/>
            <p:nvPr/>
          </p:nvSpPr>
          <p:spPr>
            <a:xfrm>
              <a:off x="2935" y="553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4545"/>
                  </a:moveTo>
                  <a:lnTo>
                    <a:pt x="73913" y="44545"/>
                  </a:lnTo>
                  <a:lnTo>
                    <a:pt x="120000" y="44545"/>
                  </a:lnTo>
                  <a:lnTo>
                    <a:pt x="82608" y="73636"/>
                  </a:lnTo>
                  <a:lnTo>
                    <a:pt x="97391" y="120000"/>
                  </a:lnTo>
                  <a:lnTo>
                    <a:pt x="60000" y="91818"/>
                  </a:lnTo>
                  <a:lnTo>
                    <a:pt x="23478" y="120000"/>
                  </a:lnTo>
                  <a:lnTo>
                    <a:pt x="38260" y="73636"/>
                  </a:lnTo>
                  <a:lnTo>
                    <a:pt x="0" y="44545"/>
                  </a:lnTo>
                  <a:lnTo>
                    <a:pt x="46086" y="44545"/>
                  </a:lnTo>
                  <a:lnTo>
                    <a:pt x="60000" y="0"/>
                  </a:lnTo>
                  <a:lnTo>
                    <a:pt x="73913" y="44545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24" name="Shape 124"/>
            <p:cNvSpPr/>
            <p:nvPr/>
          </p:nvSpPr>
          <p:spPr>
            <a:xfrm>
              <a:off x="2976" y="596"/>
              <a:ext cx="44" cy="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4545"/>
                  </a:moveTo>
                  <a:lnTo>
                    <a:pt x="73913" y="44545"/>
                  </a:lnTo>
                  <a:lnTo>
                    <a:pt x="120000" y="44545"/>
                  </a:lnTo>
                  <a:lnTo>
                    <a:pt x="82608" y="73636"/>
                  </a:lnTo>
                  <a:lnTo>
                    <a:pt x="96521" y="120000"/>
                  </a:lnTo>
                  <a:lnTo>
                    <a:pt x="60000" y="91818"/>
                  </a:lnTo>
                  <a:lnTo>
                    <a:pt x="22608" y="120000"/>
                  </a:lnTo>
                  <a:lnTo>
                    <a:pt x="37391" y="73636"/>
                  </a:lnTo>
                  <a:lnTo>
                    <a:pt x="0" y="44545"/>
                  </a:lnTo>
                  <a:lnTo>
                    <a:pt x="46086" y="44545"/>
                  </a:lnTo>
                  <a:lnTo>
                    <a:pt x="60000" y="0"/>
                  </a:lnTo>
                  <a:lnTo>
                    <a:pt x="73913" y="44545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25" name="Shape 125"/>
            <p:cNvSpPr/>
            <p:nvPr/>
          </p:nvSpPr>
          <p:spPr>
            <a:xfrm>
              <a:off x="2976" y="707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4545"/>
                  </a:moveTo>
                  <a:lnTo>
                    <a:pt x="73913" y="44545"/>
                  </a:lnTo>
                  <a:lnTo>
                    <a:pt x="120000" y="44545"/>
                  </a:lnTo>
                  <a:lnTo>
                    <a:pt x="82608" y="73636"/>
                  </a:lnTo>
                  <a:lnTo>
                    <a:pt x="96521" y="120000"/>
                  </a:lnTo>
                  <a:lnTo>
                    <a:pt x="60000" y="91818"/>
                  </a:lnTo>
                  <a:lnTo>
                    <a:pt x="22608" y="120000"/>
                  </a:lnTo>
                  <a:lnTo>
                    <a:pt x="37391" y="73636"/>
                  </a:lnTo>
                  <a:lnTo>
                    <a:pt x="0" y="44545"/>
                  </a:lnTo>
                  <a:lnTo>
                    <a:pt x="46086" y="44545"/>
                  </a:lnTo>
                  <a:lnTo>
                    <a:pt x="60000" y="0"/>
                  </a:lnTo>
                  <a:lnTo>
                    <a:pt x="73913" y="44545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26" name="Shape 126"/>
            <p:cNvSpPr/>
            <p:nvPr/>
          </p:nvSpPr>
          <p:spPr>
            <a:xfrm>
              <a:off x="2989" y="651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576" y="44545"/>
                  </a:moveTo>
                  <a:lnTo>
                    <a:pt x="73576" y="44545"/>
                  </a:lnTo>
                  <a:lnTo>
                    <a:pt x="120000" y="44545"/>
                  </a:lnTo>
                  <a:lnTo>
                    <a:pt x="83211" y="73636"/>
                  </a:lnTo>
                  <a:lnTo>
                    <a:pt x="97226" y="120000"/>
                  </a:lnTo>
                  <a:lnTo>
                    <a:pt x="60437" y="91818"/>
                  </a:lnTo>
                  <a:lnTo>
                    <a:pt x="22773" y="120000"/>
                  </a:lnTo>
                  <a:lnTo>
                    <a:pt x="37664" y="73636"/>
                  </a:lnTo>
                  <a:lnTo>
                    <a:pt x="0" y="44545"/>
                  </a:lnTo>
                  <a:lnTo>
                    <a:pt x="46423" y="44545"/>
                  </a:lnTo>
                  <a:lnTo>
                    <a:pt x="60437" y="0"/>
                  </a:lnTo>
                  <a:lnTo>
                    <a:pt x="73576" y="44545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27" name="Shape 127"/>
            <p:cNvSpPr/>
            <p:nvPr/>
          </p:nvSpPr>
          <p:spPr>
            <a:xfrm>
              <a:off x="2821" y="553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5112"/>
                  </a:moveTo>
                  <a:lnTo>
                    <a:pt x="73913" y="45112"/>
                  </a:lnTo>
                  <a:lnTo>
                    <a:pt x="120000" y="45112"/>
                  </a:lnTo>
                  <a:lnTo>
                    <a:pt x="82608" y="73984"/>
                  </a:lnTo>
                  <a:lnTo>
                    <a:pt x="97391" y="120000"/>
                  </a:lnTo>
                  <a:lnTo>
                    <a:pt x="60000" y="91127"/>
                  </a:lnTo>
                  <a:lnTo>
                    <a:pt x="23478" y="120000"/>
                  </a:lnTo>
                  <a:lnTo>
                    <a:pt x="37391" y="73984"/>
                  </a:lnTo>
                  <a:lnTo>
                    <a:pt x="0" y="45112"/>
                  </a:lnTo>
                  <a:lnTo>
                    <a:pt x="46086" y="45112"/>
                  </a:lnTo>
                  <a:lnTo>
                    <a:pt x="60000" y="0"/>
                  </a:lnTo>
                  <a:lnTo>
                    <a:pt x="73913" y="45112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28" name="Shape 128"/>
            <p:cNvSpPr/>
            <p:nvPr/>
          </p:nvSpPr>
          <p:spPr>
            <a:xfrm>
              <a:off x="2781" y="596"/>
              <a:ext cx="44" cy="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5454"/>
                  </a:moveTo>
                  <a:lnTo>
                    <a:pt x="73913" y="45454"/>
                  </a:lnTo>
                  <a:lnTo>
                    <a:pt x="120000" y="45454"/>
                  </a:lnTo>
                  <a:lnTo>
                    <a:pt x="82608" y="74545"/>
                  </a:lnTo>
                  <a:lnTo>
                    <a:pt x="96521" y="120000"/>
                  </a:lnTo>
                  <a:lnTo>
                    <a:pt x="60000" y="91818"/>
                  </a:lnTo>
                  <a:lnTo>
                    <a:pt x="23478" y="120000"/>
                  </a:lnTo>
                  <a:lnTo>
                    <a:pt x="37391" y="74545"/>
                  </a:lnTo>
                  <a:lnTo>
                    <a:pt x="0" y="45454"/>
                  </a:lnTo>
                  <a:lnTo>
                    <a:pt x="46086" y="45454"/>
                  </a:lnTo>
                  <a:lnTo>
                    <a:pt x="60000" y="0"/>
                  </a:lnTo>
                  <a:lnTo>
                    <a:pt x="73913" y="45454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29" name="Shape 129"/>
            <p:cNvSpPr/>
            <p:nvPr/>
          </p:nvSpPr>
          <p:spPr>
            <a:xfrm>
              <a:off x="2768" y="651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5454"/>
                  </a:moveTo>
                  <a:lnTo>
                    <a:pt x="73913" y="45454"/>
                  </a:lnTo>
                  <a:lnTo>
                    <a:pt x="120000" y="45454"/>
                  </a:lnTo>
                  <a:lnTo>
                    <a:pt x="82608" y="74545"/>
                  </a:lnTo>
                  <a:lnTo>
                    <a:pt x="96521" y="120000"/>
                  </a:lnTo>
                  <a:lnTo>
                    <a:pt x="60000" y="91818"/>
                  </a:lnTo>
                  <a:lnTo>
                    <a:pt x="22608" y="120000"/>
                  </a:lnTo>
                  <a:lnTo>
                    <a:pt x="37391" y="74545"/>
                  </a:lnTo>
                  <a:lnTo>
                    <a:pt x="0" y="45454"/>
                  </a:lnTo>
                  <a:lnTo>
                    <a:pt x="46086" y="45454"/>
                  </a:lnTo>
                  <a:lnTo>
                    <a:pt x="60000" y="0"/>
                  </a:lnTo>
                  <a:lnTo>
                    <a:pt x="73913" y="45454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30" name="Shape 130"/>
            <p:cNvSpPr/>
            <p:nvPr/>
          </p:nvSpPr>
          <p:spPr>
            <a:xfrm>
              <a:off x="2781" y="707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5454"/>
                  </a:moveTo>
                  <a:lnTo>
                    <a:pt x="73913" y="45454"/>
                  </a:lnTo>
                  <a:lnTo>
                    <a:pt x="120000" y="45454"/>
                  </a:lnTo>
                  <a:lnTo>
                    <a:pt x="82608" y="74545"/>
                  </a:lnTo>
                  <a:lnTo>
                    <a:pt x="96521" y="120000"/>
                  </a:lnTo>
                  <a:lnTo>
                    <a:pt x="60000" y="91818"/>
                  </a:lnTo>
                  <a:lnTo>
                    <a:pt x="23478" y="120000"/>
                  </a:lnTo>
                  <a:lnTo>
                    <a:pt x="37391" y="74545"/>
                  </a:lnTo>
                  <a:lnTo>
                    <a:pt x="0" y="45454"/>
                  </a:lnTo>
                  <a:lnTo>
                    <a:pt x="46086" y="45454"/>
                  </a:lnTo>
                  <a:lnTo>
                    <a:pt x="60000" y="0"/>
                  </a:lnTo>
                  <a:lnTo>
                    <a:pt x="73913" y="45454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31" name="Shape 131"/>
            <p:cNvSpPr/>
            <p:nvPr/>
          </p:nvSpPr>
          <p:spPr>
            <a:xfrm>
              <a:off x="2821" y="748"/>
              <a:ext cx="44" cy="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5454"/>
                  </a:moveTo>
                  <a:lnTo>
                    <a:pt x="73913" y="45454"/>
                  </a:lnTo>
                  <a:lnTo>
                    <a:pt x="120000" y="45454"/>
                  </a:lnTo>
                  <a:lnTo>
                    <a:pt x="82608" y="74545"/>
                  </a:lnTo>
                  <a:lnTo>
                    <a:pt x="96521" y="120000"/>
                  </a:lnTo>
                  <a:lnTo>
                    <a:pt x="60000" y="91818"/>
                  </a:lnTo>
                  <a:lnTo>
                    <a:pt x="22608" y="120000"/>
                  </a:lnTo>
                  <a:lnTo>
                    <a:pt x="37391" y="74545"/>
                  </a:lnTo>
                  <a:lnTo>
                    <a:pt x="0" y="45454"/>
                  </a:lnTo>
                  <a:lnTo>
                    <a:pt x="46086" y="45454"/>
                  </a:lnTo>
                  <a:lnTo>
                    <a:pt x="60000" y="0"/>
                  </a:lnTo>
                  <a:lnTo>
                    <a:pt x="73913" y="45454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32" name="Shape 132"/>
            <p:cNvSpPr/>
            <p:nvPr/>
          </p:nvSpPr>
          <p:spPr>
            <a:xfrm>
              <a:off x="2651" y="1051"/>
              <a:ext cx="501" cy="2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0000"/>
                  </a:moveTo>
                  <a:lnTo>
                    <a:pt x="0" y="120000"/>
                  </a:lnTo>
                  <a:lnTo>
                    <a:pt x="120000" y="120000"/>
                  </a:lnTo>
                  <a:lnTo>
                    <a:pt x="120000" y="0"/>
                  </a:lnTo>
                  <a:lnTo>
                    <a:pt x="0" y="0"/>
                  </a:lnTo>
                  <a:lnTo>
                    <a:pt x="0" y="12000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33" name="Shape 133"/>
            <p:cNvSpPr/>
            <p:nvPr/>
          </p:nvSpPr>
          <p:spPr>
            <a:xfrm>
              <a:off x="3222" y="272"/>
              <a:ext cx="352" cy="29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5597" y="66907"/>
                    <a:pt x="42089" y="79232"/>
                  </a:cubicBezTo>
                  <a:cubicBezTo>
                    <a:pt x="48582" y="91557"/>
                    <a:pt x="55970" y="101309"/>
                    <a:pt x="82276" y="107945"/>
                  </a:cubicBezTo>
                  <a:cubicBezTo>
                    <a:pt x="108470" y="114582"/>
                    <a:pt x="120000" y="117697"/>
                    <a:pt x="120000" y="117697"/>
                  </a:cubicBezTo>
                  <a:lnTo>
                    <a:pt x="120000" y="120000"/>
                  </a:lnTo>
                  <a:cubicBezTo>
                    <a:pt x="120000" y="120000"/>
                    <a:pt x="103320" y="115801"/>
                    <a:pt x="81828" y="110112"/>
                  </a:cubicBezTo>
                  <a:cubicBezTo>
                    <a:pt x="60335" y="104424"/>
                    <a:pt x="51492" y="102528"/>
                    <a:pt x="41753" y="86275"/>
                  </a:cubicBezTo>
                  <a:cubicBezTo>
                    <a:pt x="33582" y="72866"/>
                    <a:pt x="0" y="15711"/>
                    <a:pt x="0" y="1571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34" name="Shape 134"/>
            <p:cNvSpPr/>
            <p:nvPr/>
          </p:nvSpPr>
          <p:spPr>
            <a:xfrm>
              <a:off x="3222" y="319"/>
              <a:ext cx="353" cy="26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6682" y="69202"/>
                    <a:pt x="41602" y="77595"/>
                  </a:cubicBezTo>
                  <a:cubicBezTo>
                    <a:pt x="46411" y="86134"/>
                    <a:pt x="53010" y="99828"/>
                    <a:pt x="81975" y="107779"/>
                  </a:cubicBezTo>
                  <a:cubicBezTo>
                    <a:pt x="89468" y="109840"/>
                    <a:pt x="120000" y="117791"/>
                    <a:pt x="120000" y="117791"/>
                  </a:cubicBezTo>
                  <a:lnTo>
                    <a:pt x="120000" y="120000"/>
                  </a:lnTo>
                  <a:cubicBezTo>
                    <a:pt x="120000" y="120000"/>
                    <a:pt x="96738" y="114110"/>
                    <a:pt x="81975" y="109987"/>
                  </a:cubicBezTo>
                  <a:cubicBezTo>
                    <a:pt x="67213" y="105865"/>
                    <a:pt x="51556" y="102184"/>
                    <a:pt x="41714" y="85693"/>
                  </a:cubicBezTo>
                  <a:cubicBezTo>
                    <a:pt x="32656" y="70674"/>
                    <a:pt x="0" y="15460"/>
                    <a:pt x="0" y="1546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35" name="Shape 135"/>
            <p:cNvSpPr/>
            <p:nvPr/>
          </p:nvSpPr>
          <p:spPr>
            <a:xfrm>
              <a:off x="3222" y="365"/>
              <a:ext cx="352" cy="2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4589" y="64354"/>
                    <a:pt x="41641" y="77258"/>
                  </a:cubicBezTo>
                  <a:cubicBezTo>
                    <a:pt x="48582" y="90161"/>
                    <a:pt x="58208" y="100806"/>
                    <a:pt x="82052" y="107419"/>
                  </a:cubicBezTo>
                  <a:cubicBezTo>
                    <a:pt x="95820" y="111129"/>
                    <a:pt x="120000" y="117580"/>
                    <a:pt x="120000" y="117580"/>
                  </a:cubicBezTo>
                  <a:lnTo>
                    <a:pt x="120000" y="120000"/>
                  </a:lnTo>
                  <a:cubicBezTo>
                    <a:pt x="120000" y="120000"/>
                    <a:pt x="98731" y="114193"/>
                    <a:pt x="82052" y="109838"/>
                  </a:cubicBezTo>
                  <a:cubicBezTo>
                    <a:pt x="65261" y="105483"/>
                    <a:pt x="51492" y="101290"/>
                    <a:pt x="41641" y="85322"/>
                  </a:cubicBezTo>
                  <a:cubicBezTo>
                    <a:pt x="32910" y="71290"/>
                    <a:pt x="0" y="15967"/>
                    <a:pt x="0" y="1596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36" name="Shape 136"/>
            <p:cNvSpPr/>
            <p:nvPr/>
          </p:nvSpPr>
          <p:spPr>
            <a:xfrm>
              <a:off x="3222" y="411"/>
              <a:ext cx="352" cy="22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4925" y="63964"/>
                    <a:pt x="41753" y="75242"/>
                  </a:cubicBezTo>
                  <a:cubicBezTo>
                    <a:pt x="52164" y="93039"/>
                    <a:pt x="57313" y="99207"/>
                    <a:pt x="82052" y="106607"/>
                  </a:cubicBezTo>
                  <a:cubicBezTo>
                    <a:pt x="92014" y="109427"/>
                    <a:pt x="120000" y="117180"/>
                    <a:pt x="120000" y="117180"/>
                  </a:cubicBezTo>
                  <a:lnTo>
                    <a:pt x="120000" y="120000"/>
                  </a:lnTo>
                  <a:cubicBezTo>
                    <a:pt x="120000" y="120000"/>
                    <a:pt x="96716" y="113480"/>
                    <a:pt x="82052" y="109251"/>
                  </a:cubicBezTo>
                  <a:cubicBezTo>
                    <a:pt x="67276" y="105198"/>
                    <a:pt x="54850" y="103788"/>
                    <a:pt x="41641" y="83700"/>
                  </a:cubicBezTo>
                  <a:cubicBezTo>
                    <a:pt x="31455" y="68370"/>
                    <a:pt x="0" y="16563"/>
                    <a:pt x="0" y="1656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37" name="Shape 137"/>
            <p:cNvSpPr/>
            <p:nvPr/>
          </p:nvSpPr>
          <p:spPr>
            <a:xfrm>
              <a:off x="3222" y="457"/>
              <a:ext cx="352" cy="2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2350" y="58613"/>
                    <a:pt x="41753" y="75643"/>
                  </a:cubicBezTo>
                  <a:cubicBezTo>
                    <a:pt x="51604" y="93465"/>
                    <a:pt x="64365" y="100000"/>
                    <a:pt x="81940" y="105544"/>
                  </a:cubicBezTo>
                  <a:cubicBezTo>
                    <a:pt x="98731" y="110693"/>
                    <a:pt x="120000" y="116831"/>
                    <a:pt x="120000" y="116831"/>
                  </a:cubicBezTo>
                  <a:lnTo>
                    <a:pt x="120000" y="120000"/>
                  </a:lnTo>
                  <a:cubicBezTo>
                    <a:pt x="120000" y="120000"/>
                    <a:pt x="100074" y="114455"/>
                    <a:pt x="81940" y="109108"/>
                  </a:cubicBezTo>
                  <a:cubicBezTo>
                    <a:pt x="64141" y="103762"/>
                    <a:pt x="51716" y="100792"/>
                    <a:pt x="41641" y="84554"/>
                  </a:cubicBezTo>
                  <a:cubicBezTo>
                    <a:pt x="32462" y="70099"/>
                    <a:pt x="0" y="17227"/>
                    <a:pt x="0" y="1722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38" name="Shape 138"/>
            <p:cNvSpPr/>
            <p:nvPr/>
          </p:nvSpPr>
          <p:spPr>
            <a:xfrm>
              <a:off x="3222" y="501"/>
              <a:ext cx="352" cy="17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0783" y="54844"/>
                    <a:pt x="41753" y="73711"/>
                  </a:cubicBezTo>
                  <a:cubicBezTo>
                    <a:pt x="51716" y="91042"/>
                    <a:pt x="59888" y="96307"/>
                    <a:pt x="82052" y="103765"/>
                  </a:cubicBezTo>
                  <a:cubicBezTo>
                    <a:pt x="104216" y="111444"/>
                    <a:pt x="120000" y="116051"/>
                    <a:pt x="120000" y="116051"/>
                  </a:cubicBezTo>
                  <a:lnTo>
                    <a:pt x="120000" y="120000"/>
                  </a:lnTo>
                  <a:cubicBezTo>
                    <a:pt x="120000" y="120000"/>
                    <a:pt x="99962" y="113638"/>
                    <a:pt x="81940" y="108153"/>
                  </a:cubicBezTo>
                  <a:cubicBezTo>
                    <a:pt x="63917" y="102669"/>
                    <a:pt x="52500" y="100475"/>
                    <a:pt x="41753" y="83583"/>
                  </a:cubicBezTo>
                  <a:cubicBezTo>
                    <a:pt x="29328" y="64277"/>
                    <a:pt x="0" y="17989"/>
                    <a:pt x="0" y="1798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39" name="Shape 139"/>
            <p:cNvSpPr/>
            <p:nvPr/>
          </p:nvSpPr>
          <p:spPr>
            <a:xfrm>
              <a:off x="3222" y="548"/>
              <a:ext cx="352" cy="15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5070" y="61383"/>
                    <a:pt x="41680" y="72201"/>
                  </a:cubicBezTo>
                  <a:cubicBezTo>
                    <a:pt x="48179" y="82767"/>
                    <a:pt x="56918" y="95345"/>
                    <a:pt x="82128" y="103396"/>
                  </a:cubicBezTo>
                  <a:cubicBezTo>
                    <a:pt x="107114" y="111446"/>
                    <a:pt x="120000" y="115220"/>
                    <a:pt x="120000" y="115220"/>
                  </a:cubicBezTo>
                  <a:lnTo>
                    <a:pt x="120000" y="120000"/>
                  </a:lnTo>
                  <a:cubicBezTo>
                    <a:pt x="120000" y="120000"/>
                    <a:pt x="97254" y="112704"/>
                    <a:pt x="82128" y="108679"/>
                  </a:cubicBezTo>
                  <a:cubicBezTo>
                    <a:pt x="67002" y="104402"/>
                    <a:pt x="55350" y="102641"/>
                    <a:pt x="41792" y="82515"/>
                  </a:cubicBezTo>
                  <a:cubicBezTo>
                    <a:pt x="28459" y="63144"/>
                    <a:pt x="0" y="19119"/>
                    <a:pt x="0" y="1911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40" name="Shape 140"/>
            <p:cNvSpPr/>
            <p:nvPr/>
          </p:nvSpPr>
          <p:spPr>
            <a:xfrm>
              <a:off x="3222" y="594"/>
              <a:ext cx="352" cy="13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5182" y="59708"/>
                    <a:pt x="41792" y="69320"/>
                  </a:cubicBezTo>
                  <a:cubicBezTo>
                    <a:pt x="48515" y="78640"/>
                    <a:pt x="56358" y="94077"/>
                    <a:pt x="82128" y="102524"/>
                  </a:cubicBezTo>
                  <a:cubicBezTo>
                    <a:pt x="107899" y="110970"/>
                    <a:pt x="120000" y="114757"/>
                    <a:pt x="120000" y="114757"/>
                  </a:cubicBezTo>
                  <a:lnTo>
                    <a:pt x="120000" y="120000"/>
                  </a:lnTo>
                  <a:cubicBezTo>
                    <a:pt x="120000" y="120000"/>
                    <a:pt x="98711" y="113883"/>
                    <a:pt x="82016" y="109223"/>
                  </a:cubicBezTo>
                  <a:cubicBezTo>
                    <a:pt x="65322" y="104854"/>
                    <a:pt x="54005" y="98446"/>
                    <a:pt x="41680" y="81262"/>
                  </a:cubicBezTo>
                  <a:cubicBezTo>
                    <a:pt x="29243" y="63786"/>
                    <a:pt x="0" y="20388"/>
                    <a:pt x="0" y="2038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41" name="Shape 141"/>
            <p:cNvSpPr/>
            <p:nvPr/>
          </p:nvSpPr>
          <p:spPr>
            <a:xfrm>
              <a:off x="3222" y="640"/>
              <a:ext cx="352" cy="11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1119" y="51627"/>
                    <a:pt x="41753" y="68023"/>
                  </a:cubicBezTo>
                  <a:cubicBezTo>
                    <a:pt x="53507" y="85813"/>
                    <a:pt x="63582" y="94534"/>
                    <a:pt x="82052" y="101162"/>
                  </a:cubicBezTo>
                  <a:cubicBezTo>
                    <a:pt x="100186" y="107790"/>
                    <a:pt x="120000" y="114069"/>
                    <a:pt x="120000" y="114069"/>
                  </a:cubicBezTo>
                  <a:lnTo>
                    <a:pt x="120000" y="120000"/>
                  </a:lnTo>
                  <a:cubicBezTo>
                    <a:pt x="120000" y="120000"/>
                    <a:pt x="101641" y="114069"/>
                    <a:pt x="82052" y="108488"/>
                  </a:cubicBezTo>
                  <a:cubicBezTo>
                    <a:pt x="62686" y="102906"/>
                    <a:pt x="55746" y="100116"/>
                    <a:pt x="41753" y="81279"/>
                  </a:cubicBezTo>
                  <a:cubicBezTo>
                    <a:pt x="29216" y="64186"/>
                    <a:pt x="0" y="22674"/>
                    <a:pt x="0" y="2267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42" name="Shape 142"/>
            <p:cNvSpPr/>
            <p:nvPr/>
          </p:nvSpPr>
          <p:spPr>
            <a:xfrm>
              <a:off x="3222" y="686"/>
              <a:ext cx="352" cy="8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24537" y="39712"/>
                    <a:pt x="41792" y="65611"/>
                  </a:cubicBezTo>
                  <a:cubicBezTo>
                    <a:pt x="58823" y="91079"/>
                    <a:pt x="71932" y="93237"/>
                    <a:pt x="82240" y="97985"/>
                  </a:cubicBezTo>
                  <a:cubicBezTo>
                    <a:pt x="86834" y="99712"/>
                    <a:pt x="120000" y="112661"/>
                    <a:pt x="120000" y="112661"/>
                  </a:cubicBezTo>
                  <a:lnTo>
                    <a:pt x="120000" y="120000"/>
                  </a:lnTo>
                  <a:cubicBezTo>
                    <a:pt x="120000" y="120000"/>
                    <a:pt x="100168" y="113956"/>
                    <a:pt x="82128" y="107913"/>
                  </a:cubicBezTo>
                  <a:cubicBezTo>
                    <a:pt x="64089" y="101870"/>
                    <a:pt x="56358" y="99280"/>
                    <a:pt x="41792" y="81151"/>
                  </a:cubicBezTo>
                  <a:cubicBezTo>
                    <a:pt x="27002" y="62589"/>
                    <a:pt x="0" y="26762"/>
                    <a:pt x="0" y="2676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43" name="Shape 143"/>
            <p:cNvSpPr/>
            <p:nvPr/>
          </p:nvSpPr>
          <p:spPr>
            <a:xfrm>
              <a:off x="3222" y="732"/>
              <a:ext cx="352" cy="6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24873" y="39230"/>
                    <a:pt x="41792" y="61730"/>
                  </a:cubicBezTo>
                  <a:cubicBezTo>
                    <a:pt x="58823" y="84230"/>
                    <a:pt x="74397" y="93461"/>
                    <a:pt x="82240" y="95769"/>
                  </a:cubicBezTo>
                  <a:cubicBezTo>
                    <a:pt x="90084" y="98653"/>
                    <a:pt x="120000" y="110769"/>
                    <a:pt x="120000" y="110769"/>
                  </a:cubicBezTo>
                  <a:lnTo>
                    <a:pt x="120000" y="120000"/>
                  </a:lnTo>
                  <a:cubicBezTo>
                    <a:pt x="120000" y="120000"/>
                    <a:pt x="102969" y="114230"/>
                    <a:pt x="82128" y="106730"/>
                  </a:cubicBezTo>
                  <a:cubicBezTo>
                    <a:pt x="65210" y="100384"/>
                    <a:pt x="51652" y="94038"/>
                    <a:pt x="41792" y="83076"/>
                  </a:cubicBezTo>
                  <a:cubicBezTo>
                    <a:pt x="30700" y="70961"/>
                    <a:pt x="0" y="34038"/>
                    <a:pt x="0" y="340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44" name="Shape 144"/>
            <p:cNvSpPr/>
            <p:nvPr/>
          </p:nvSpPr>
          <p:spPr>
            <a:xfrm>
              <a:off x="3222" y="778"/>
              <a:ext cx="352" cy="4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20373" y="25714"/>
                    <a:pt x="41753" y="53142"/>
                  </a:cubicBezTo>
                  <a:cubicBezTo>
                    <a:pt x="57873" y="72857"/>
                    <a:pt x="79701" y="85714"/>
                    <a:pt x="82052" y="86571"/>
                  </a:cubicBezTo>
                  <a:cubicBezTo>
                    <a:pt x="84402" y="87428"/>
                    <a:pt x="120000" y="105428"/>
                    <a:pt x="120000" y="105428"/>
                  </a:cubicBezTo>
                  <a:lnTo>
                    <a:pt x="120000" y="120000"/>
                  </a:lnTo>
                  <a:cubicBezTo>
                    <a:pt x="120000" y="120000"/>
                    <a:pt x="97164" y="110571"/>
                    <a:pt x="82052" y="104571"/>
                  </a:cubicBezTo>
                  <a:cubicBezTo>
                    <a:pt x="66268" y="97714"/>
                    <a:pt x="50597" y="90857"/>
                    <a:pt x="41753" y="84000"/>
                  </a:cubicBezTo>
                  <a:cubicBezTo>
                    <a:pt x="21716" y="68571"/>
                    <a:pt x="0" y="47142"/>
                    <a:pt x="0" y="471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45" name="Shape 145"/>
            <p:cNvSpPr/>
            <p:nvPr/>
          </p:nvSpPr>
          <p:spPr>
            <a:xfrm>
              <a:off x="3222" y="826"/>
              <a:ext cx="352" cy="1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2014" y="21818"/>
                    <a:pt x="41753" y="26181"/>
                  </a:cubicBezTo>
                  <a:cubicBezTo>
                    <a:pt x="51604" y="30545"/>
                    <a:pt x="120000" y="82909"/>
                    <a:pt x="120000" y="82909"/>
                  </a:cubicBezTo>
                  <a:lnTo>
                    <a:pt x="120000" y="120000"/>
                  </a:lnTo>
                  <a:lnTo>
                    <a:pt x="0" y="1178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46" name="Shape 146"/>
            <p:cNvSpPr/>
            <p:nvPr/>
          </p:nvSpPr>
          <p:spPr>
            <a:xfrm>
              <a:off x="2679" y="875"/>
              <a:ext cx="30" cy="5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3750"/>
                  </a:moveTo>
                  <a:lnTo>
                    <a:pt x="0" y="3750"/>
                  </a:lnTo>
                  <a:cubicBezTo>
                    <a:pt x="0" y="1500"/>
                    <a:pt x="1224" y="0"/>
                    <a:pt x="4897" y="0"/>
                  </a:cubicBezTo>
                  <a:lnTo>
                    <a:pt x="113877" y="0"/>
                  </a:lnTo>
                  <a:cubicBezTo>
                    <a:pt x="117551" y="0"/>
                    <a:pt x="118775" y="1500"/>
                    <a:pt x="118775" y="3750"/>
                  </a:cubicBezTo>
                  <a:lnTo>
                    <a:pt x="118775" y="15000"/>
                  </a:lnTo>
                  <a:cubicBezTo>
                    <a:pt x="118775" y="16500"/>
                    <a:pt x="117551" y="18000"/>
                    <a:pt x="112653" y="18000"/>
                  </a:cubicBezTo>
                  <a:lnTo>
                    <a:pt x="33061" y="18000"/>
                  </a:lnTo>
                  <a:lnTo>
                    <a:pt x="33061" y="48750"/>
                  </a:lnTo>
                  <a:lnTo>
                    <a:pt x="104081" y="48750"/>
                  </a:lnTo>
                  <a:cubicBezTo>
                    <a:pt x="107755" y="48750"/>
                    <a:pt x="110204" y="50250"/>
                    <a:pt x="110204" y="51750"/>
                  </a:cubicBezTo>
                  <a:lnTo>
                    <a:pt x="110204" y="63000"/>
                  </a:lnTo>
                  <a:cubicBezTo>
                    <a:pt x="110204" y="65250"/>
                    <a:pt x="108979" y="66750"/>
                    <a:pt x="104081" y="66750"/>
                  </a:cubicBezTo>
                  <a:lnTo>
                    <a:pt x="33061" y="66750"/>
                  </a:lnTo>
                  <a:lnTo>
                    <a:pt x="33061" y="102000"/>
                  </a:lnTo>
                  <a:lnTo>
                    <a:pt x="115102" y="102000"/>
                  </a:lnTo>
                  <a:cubicBezTo>
                    <a:pt x="118775" y="102000"/>
                    <a:pt x="119999" y="102750"/>
                    <a:pt x="119999" y="105750"/>
                  </a:cubicBezTo>
                  <a:lnTo>
                    <a:pt x="119999" y="116250"/>
                  </a:lnTo>
                  <a:cubicBezTo>
                    <a:pt x="119999" y="118500"/>
                    <a:pt x="118775" y="120000"/>
                    <a:pt x="115102" y="120000"/>
                  </a:cubicBezTo>
                  <a:lnTo>
                    <a:pt x="4897" y="120000"/>
                  </a:lnTo>
                  <a:cubicBezTo>
                    <a:pt x="1224" y="120000"/>
                    <a:pt x="0" y="118500"/>
                    <a:pt x="0" y="116250"/>
                  </a:cubicBezTo>
                  <a:lnTo>
                    <a:pt x="0" y="3750"/>
                  </a:ln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47" name="Shape 147"/>
            <p:cNvSpPr/>
            <p:nvPr/>
          </p:nvSpPr>
          <p:spPr>
            <a:xfrm>
              <a:off x="2717" y="889"/>
              <a:ext cx="34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5294" y="118000"/>
                  </a:moveTo>
                  <a:lnTo>
                    <a:pt x="115294" y="118000"/>
                  </a:lnTo>
                  <a:lnTo>
                    <a:pt x="95294" y="118000"/>
                  </a:lnTo>
                  <a:cubicBezTo>
                    <a:pt x="90588" y="118000"/>
                    <a:pt x="89411" y="116000"/>
                    <a:pt x="89411" y="113000"/>
                  </a:cubicBezTo>
                  <a:lnTo>
                    <a:pt x="89411" y="106000"/>
                  </a:lnTo>
                  <a:lnTo>
                    <a:pt x="89411" y="105000"/>
                  </a:lnTo>
                  <a:cubicBezTo>
                    <a:pt x="77647" y="112000"/>
                    <a:pt x="58823" y="120000"/>
                    <a:pt x="41176" y="120000"/>
                  </a:cubicBezTo>
                  <a:cubicBezTo>
                    <a:pt x="3529" y="120000"/>
                    <a:pt x="0" y="100000"/>
                    <a:pt x="0" y="75000"/>
                  </a:cubicBezTo>
                  <a:lnTo>
                    <a:pt x="0" y="5000"/>
                  </a:lnTo>
                  <a:cubicBezTo>
                    <a:pt x="0" y="2000"/>
                    <a:pt x="1176" y="0"/>
                    <a:pt x="4705" y="0"/>
                  </a:cubicBezTo>
                  <a:lnTo>
                    <a:pt x="25882" y="0"/>
                  </a:lnTo>
                  <a:cubicBezTo>
                    <a:pt x="29411" y="0"/>
                    <a:pt x="30588" y="2000"/>
                    <a:pt x="30588" y="5000"/>
                  </a:cubicBezTo>
                  <a:lnTo>
                    <a:pt x="30588" y="72000"/>
                  </a:lnTo>
                  <a:cubicBezTo>
                    <a:pt x="30588" y="87000"/>
                    <a:pt x="34117" y="96000"/>
                    <a:pt x="51764" y="96000"/>
                  </a:cubicBezTo>
                  <a:cubicBezTo>
                    <a:pt x="63529" y="96000"/>
                    <a:pt x="82352" y="88000"/>
                    <a:pt x="89411" y="85000"/>
                  </a:cubicBezTo>
                  <a:lnTo>
                    <a:pt x="89411" y="5000"/>
                  </a:lnTo>
                  <a:cubicBezTo>
                    <a:pt x="89411" y="2000"/>
                    <a:pt x="90588" y="0"/>
                    <a:pt x="95294" y="0"/>
                  </a:cubicBezTo>
                  <a:lnTo>
                    <a:pt x="115294" y="0"/>
                  </a:lnTo>
                  <a:cubicBezTo>
                    <a:pt x="118823" y="0"/>
                    <a:pt x="120000" y="2000"/>
                    <a:pt x="120000" y="5000"/>
                  </a:cubicBezTo>
                  <a:lnTo>
                    <a:pt x="120000" y="113000"/>
                  </a:lnTo>
                  <a:cubicBezTo>
                    <a:pt x="120000" y="116000"/>
                    <a:pt x="118823" y="118000"/>
                    <a:pt x="115294" y="118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48" name="Shape 148"/>
            <p:cNvSpPr/>
            <p:nvPr/>
          </p:nvSpPr>
          <p:spPr>
            <a:xfrm>
              <a:off x="2756" y="889"/>
              <a:ext cx="22" cy="3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44571" y="115000"/>
                  </a:moveTo>
                  <a:lnTo>
                    <a:pt x="44571" y="115000"/>
                  </a:lnTo>
                  <a:cubicBezTo>
                    <a:pt x="44571" y="118000"/>
                    <a:pt x="42857" y="120000"/>
                    <a:pt x="37714" y="120000"/>
                  </a:cubicBezTo>
                  <a:lnTo>
                    <a:pt x="6857" y="120000"/>
                  </a:lnTo>
                  <a:cubicBezTo>
                    <a:pt x="1714" y="120000"/>
                    <a:pt x="0" y="118000"/>
                    <a:pt x="0" y="115000"/>
                  </a:cubicBezTo>
                  <a:lnTo>
                    <a:pt x="0" y="7000"/>
                  </a:lnTo>
                  <a:cubicBezTo>
                    <a:pt x="0" y="4000"/>
                    <a:pt x="1714" y="2000"/>
                    <a:pt x="6857" y="2000"/>
                  </a:cubicBezTo>
                  <a:lnTo>
                    <a:pt x="36000" y="2000"/>
                  </a:lnTo>
                  <a:cubicBezTo>
                    <a:pt x="42857" y="2000"/>
                    <a:pt x="44571" y="4000"/>
                    <a:pt x="44571" y="7000"/>
                  </a:cubicBezTo>
                  <a:lnTo>
                    <a:pt x="44571" y="17000"/>
                  </a:lnTo>
                  <a:lnTo>
                    <a:pt x="46285" y="18000"/>
                  </a:lnTo>
                  <a:cubicBezTo>
                    <a:pt x="58285" y="11000"/>
                    <a:pt x="87428" y="3000"/>
                    <a:pt x="106285" y="1000"/>
                  </a:cubicBezTo>
                  <a:cubicBezTo>
                    <a:pt x="111428" y="0"/>
                    <a:pt x="114857" y="1000"/>
                    <a:pt x="116571" y="5000"/>
                  </a:cubicBezTo>
                  <a:lnTo>
                    <a:pt x="120000" y="21000"/>
                  </a:lnTo>
                  <a:cubicBezTo>
                    <a:pt x="120000" y="24000"/>
                    <a:pt x="120000" y="26000"/>
                    <a:pt x="111428" y="27000"/>
                  </a:cubicBezTo>
                  <a:cubicBezTo>
                    <a:pt x="89142" y="29000"/>
                    <a:pt x="60000" y="34000"/>
                    <a:pt x="44571" y="38000"/>
                  </a:cubicBezTo>
                  <a:lnTo>
                    <a:pt x="44571" y="115000"/>
                  </a:ln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49" name="Shape 149"/>
            <p:cNvSpPr/>
            <p:nvPr/>
          </p:nvSpPr>
          <p:spPr>
            <a:xfrm>
              <a:off x="2781" y="888"/>
              <a:ext cx="34" cy="4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8846" y="23606"/>
                  </a:moveTo>
                  <a:lnTo>
                    <a:pt x="58846" y="23606"/>
                  </a:lnTo>
                  <a:cubicBezTo>
                    <a:pt x="35769" y="23606"/>
                    <a:pt x="30000" y="35409"/>
                    <a:pt x="30000" y="60000"/>
                  </a:cubicBezTo>
                  <a:cubicBezTo>
                    <a:pt x="30000" y="85573"/>
                    <a:pt x="35769" y="97377"/>
                    <a:pt x="58846" y="97377"/>
                  </a:cubicBezTo>
                  <a:cubicBezTo>
                    <a:pt x="84230" y="97377"/>
                    <a:pt x="88846" y="85573"/>
                    <a:pt x="88846" y="60000"/>
                  </a:cubicBezTo>
                  <a:cubicBezTo>
                    <a:pt x="88846" y="35409"/>
                    <a:pt x="84230" y="23606"/>
                    <a:pt x="58846" y="23606"/>
                  </a:cubicBezTo>
                  <a:lnTo>
                    <a:pt x="58846" y="23606"/>
                  </a:lnTo>
                  <a:close/>
                  <a:moveTo>
                    <a:pt x="58846" y="120000"/>
                  </a:moveTo>
                  <a:lnTo>
                    <a:pt x="58846" y="120000"/>
                  </a:lnTo>
                  <a:cubicBezTo>
                    <a:pt x="3461" y="120000"/>
                    <a:pt x="0" y="85573"/>
                    <a:pt x="0" y="59016"/>
                  </a:cubicBezTo>
                  <a:cubicBezTo>
                    <a:pt x="0" y="36393"/>
                    <a:pt x="5769" y="0"/>
                    <a:pt x="58846" y="0"/>
                  </a:cubicBezTo>
                  <a:cubicBezTo>
                    <a:pt x="113076" y="0"/>
                    <a:pt x="120000" y="30491"/>
                    <a:pt x="120000" y="59016"/>
                  </a:cubicBezTo>
                  <a:cubicBezTo>
                    <a:pt x="120000" y="85573"/>
                    <a:pt x="116538" y="120000"/>
                    <a:pt x="58846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0" name="Shape 150"/>
            <p:cNvSpPr/>
            <p:nvPr/>
          </p:nvSpPr>
          <p:spPr>
            <a:xfrm>
              <a:off x="2820" y="889"/>
              <a:ext cx="35" cy="5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7428" y="17560"/>
                  </a:moveTo>
                  <a:lnTo>
                    <a:pt x="67428" y="17560"/>
                  </a:lnTo>
                  <a:cubicBezTo>
                    <a:pt x="56000" y="17560"/>
                    <a:pt x="38857" y="22682"/>
                    <a:pt x="30857" y="25609"/>
                  </a:cubicBezTo>
                  <a:lnTo>
                    <a:pt x="30857" y="69512"/>
                  </a:lnTo>
                  <a:cubicBezTo>
                    <a:pt x="42285" y="71707"/>
                    <a:pt x="52571" y="72439"/>
                    <a:pt x="61714" y="72439"/>
                  </a:cubicBezTo>
                  <a:cubicBezTo>
                    <a:pt x="81142" y="72439"/>
                    <a:pt x="88000" y="65853"/>
                    <a:pt x="88000" y="43902"/>
                  </a:cubicBezTo>
                  <a:cubicBezTo>
                    <a:pt x="88000" y="21219"/>
                    <a:pt x="81142" y="17560"/>
                    <a:pt x="67428" y="17560"/>
                  </a:cubicBezTo>
                  <a:lnTo>
                    <a:pt x="67428" y="17560"/>
                  </a:lnTo>
                  <a:close/>
                  <a:moveTo>
                    <a:pt x="65142" y="89268"/>
                  </a:moveTo>
                  <a:lnTo>
                    <a:pt x="65142" y="89268"/>
                  </a:lnTo>
                  <a:cubicBezTo>
                    <a:pt x="56000" y="89268"/>
                    <a:pt x="43428" y="87804"/>
                    <a:pt x="30857" y="84878"/>
                  </a:cubicBezTo>
                  <a:lnTo>
                    <a:pt x="30857" y="85609"/>
                  </a:lnTo>
                  <a:lnTo>
                    <a:pt x="30857" y="116341"/>
                  </a:lnTo>
                  <a:cubicBezTo>
                    <a:pt x="30857" y="118536"/>
                    <a:pt x="29714" y="120000"/>
                    <a:pt x="25142" y="120000"/>
                  </a:cubicBezTo>
                  <a:lnTo>
                    <a:pt x="5714" y="120000"/>
                  </a:lnTo>
                  <a:cubicBezTo>
                    <a:pt x="1142" y="120000"/>
                    <a:pt x="0" y="118536"/>
                    <a:pt x="0" y="116341"/>
                  </a:cubicBezTo>
                  <a:lnTo>
                    <a:pt x="0" y="5121"/>
                  </a:lnTo>
                  <a:cubicBezTo>
                    <a:pt x="0" y="2926"/>
                    <a:pt x="2285" y="1463"/>
                    <a:pt x="5714" y="1463"/>
                  </a:cubicBezTo>
                  <a:lnTo>
                    <a:pt x="25142" y="1463"/>
                  </a:lnTo>
                  <a:cubicBezTo>
                    <a:pt x="28571" y="1463"/>
                    <a:pt x="29714" y="2926"/>
                    <a:pt x="29714" y="5121"/>
                  </a:cubicBezTo>
                  <a:lnTo>
                    <a:pt x="29714" y="10243"/>
                  </a:lnTo>
                  <a:lnTo>
                    <a:pt x="30857" y="10243"/>
                  </a:lnTo>
                  <a:cubicBezTo>
                    <a:pt x="41142" y="5853"/>
                    <a:pt x="58285" y="0"/>
                    <a:pt x="74285" y="0"/>
                  </a:cubicBezTo>
                  <a:cubicBezTo>
                    <a:pt x="109714" y="0"/>
                    <a:pt x="120000" y="17560"/>
                    <a:pt x="120000" y="43902"/>
                  </a:cubicBezTo>
                  <a:cubicBezTo>
                    <a:pt x="120000" y="72439"/>
                    <a:pt x="108571" y="89268"/>
                    <a:pt x="65142" y="89268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1" name="Shape 151"/>
            <p:cNvSpPr/>
            <p:nvPr/>
          </p:nvSpPr>
          <p:spPr>
            <a:xfrm>
              <a:off x="2860" y="888"/>
              <a:ext cx="34" cy="4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31764" y="49756"/>
                  </a:moveTo>
                  <a:lnTo>
                    <a:pt x="31764" y="49756"/>
                  </a:lnTo>
                  <a:lnTo>
                    <a:pt x="88235" y="49756"/>
                  </a:lnTo>
                  <a:cubicBezTo>
                    <a:pt x="88235" y="35121"/>
                    <a:pt x="83529" y="21463"/>
                    <a:pt x="60000" y="21463"/>
                  </a:cubicBezTo>
                  <a:cubicBezTo>
                    <a:pt x="38823" y="21463"/>
                    <a:pt x="32941" y="32195"/>
                    <a:pt x="31764" y="49756"/>
                  </a:cubicBezTo>
                  <a:lnTo>
                    <a:pt x="31764" y="49756"/>
                  </a:lnTo>
                  <a:close/>
                  <a:moveTo>
                    <a:pt x="31764" y="67317"/>
                  </a:moveTo>
                  <a:lnTo>
                    <a:pt x="31764" y="67317"/>
                  </a:lnTo>
                  <a:cubicBezTo>
                    <a:pt x="32941" y="90731"/>
                    <a:pt x="42352" y="97560"/>
                    <a:pt x="65882" y="97560"/>
                  </a:cubicBezTo>
                  <a:cubicBezTo>
                    <a:pt x="76470" y="97560"/>
                    <a:pt x="91764" y="95609"/>
                    <a:pt x="102352" y="94634"/>
                  </a:cubicBezTo>
                  <a:cubicBezTo>
                    <a:pt x="107058" y="94634"/>
                    <a:pt x="109411" y="94634"/>
                    <a:pt x="110588" y="98536"/>
                  </a:cubicBezTo>
                  <a:lnTo>
                    <a:pt x="111764" y="106341"/>
                  </a:lnTo>
                  <a:cubicBezTo>
                    <a:pt x="112941" y="110243"/>
                    <a:pt x="111764" y="112195"/>
                    <a:pt x="107058" y="114146"/>
                  </a:cubicBezTo>
                  <a:cubicBezTo>
                    <a:pt x="96470" y="117073"/>
                    <a:pt x="75294" y="120000"/>
                    <a:pt x="61176" y="120000"/>
                  </a:cubicBezTo>
                  <a:cubicBezTo>
                    <a:pt x="7058" y="120000"/>
                    <a:pt x="0" y="90731"/>
                    <a:pt x="0" y="60487"/>
                  </a:cubicBezTo>
                  <a:cubicBezTo>
                    <a:pt x="0" y="38048"/>
                    <a:pt x="4705" y="0"/>
                    <a:pt x="60000" y="0"/>
                  </a:cubicBezTo>
                  <a:cubicBezTo>
                    <a:pt x="110588" y="0"/>
                    <a:pt x="120000" y="27317"/>
                    <a:pt x="120000" y="52682"/>
                  </a:cubicBezTo>
                  <a:cubicBezTo>
                    <a:pt x="120000" y="61463"/>
                    <a:pt x="117647" y="67317"/>
                    <a:pt x="105882" y="67317"/>
                  </a:cubicBezTo>
                  <a:lnTo>
                    <a:pt x="31764" y="67317"/>
                  </a:ln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2" name="Shape 152"/>
            <p:cNvSpPr/>
            <p:nvPr/>
          </p:nvSpPr>
          <p:spPr>
            <a:xfrm>
              <a:off x="2895" y="888"/>
              <a:ext cx="36" cy="4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8620" y="65901"/>
                  </a:moveTo>
                  <a:lnTo>
                    <a:pt x="78620" y="65901"/>
                  </a:lnTo>
                  <a:lnTo>
                    <a:pt x="48620" y="65901"/>
                  </a:lnTo>
                  <a:cubicBezTo>
                    <a:pt x="36206" y="65901"/>
                    <a:pt x="27931" y="69836"/>
                    <a:pt x="27931" y="85573"/>
                  </a:cubicBezTo>
                  <a:cubicBezTo>
                    <a:pt x="27931" y="96393"/>
                    <a:pt x="32068" y="99344"/>
                    <a:pt x="43448" y="99344"/>
                  </a:cubicBezTo>
                  <a:cubicBezTo>
                    <a:pt x="53793" y="99344"/>
                    <a:pt x="69310" y="93442"/>
                    <a:pt x="78620" y="88524"/>
                  </a:cubicBezTo>
                  <a:lnTo>
                    <a:pt x="78620" y="65901"/>
                  </a:lnTo>
                  <a:lnTo>
                    <a:pt x="78620" y="65901"/>
                  </a:lnTo>
                  <a:close/>
                  <a:moveTo>
                    <a:pt x="80689" y="105245"/>
                  </a:moveTo>
                  <a:lnTo>
                    <a:pt x="80689" y="105245"/>
                  </a:lnTo>
                  <a:cubicBezTo>
                    <a:pt x="68275" y="114098"/>
                    <a:pt x="51724" y="120000"/>
                    <a:pt x="34137" y="120000"/>
                  </a:cubicBezTo>
                  <a:cubicBezTo>
                    <a:pt x="8275" y="120000"/>
                    <a:pt x="1034" y="107213"/>
                    <a:pt x="1034" y="86557"/>
                  </a:cubicBezTo>
                  <a:cubicBezTo>
                    <a:pt x="0" y="59016"/>
                    <a:pt x="15517" y="47213"/>
                    <a:pt x="47586" y="47213"/>
                  </a:cubicBezTo>
                  <a:lnTo>
                    <a:pt x="78620" y="47213"/>
                  </a:lnTo>
                  <a:lnTo>
                    <a:pt x="78620" y="41311"/>
                  </a:lnTo>
                  <a:cubicBezTo>
                    <a:pt x="78620" y="27540"/>
                    <a:pt x="73448" y="22622"/>
                    <a:pt x="52758" y="22622"/>
                  </a:cubicBezTo>
                  <a:cubicBezTo>
                    <a:pt x="45517" y="22622"/>
                    <a:pt x="28965" y="23606"/>
                    <a:pt x="19655" y="24590"/>
                  </a:cubicBezTo>
                  <a:cubicBezTo>
                    <a:pt x="14482" y="24590"/>
                    <a:pt x="13448" y="24590"/>
                    <a:pt x="12413" y="21639"/>
                  </a:cubicBezTo>
                  <a:lnTo>
                    <a:pt x="10344" y="12786"/>
                  </a:lnTo>
                  <a:cubicBezTo>
                    <a:pt x="9310" y="9836"/>
                    <a:pt x="10344" y="7868"/>
                    <a:pt x="15517" y="5901"/>
                  </a:cubicBezTo>
                  <a:cubicBezTo>
                    <a:pt x="26896" y="1967"/>
                    <a:pt x="46551" y="0"/>
                    <a:pt x="57931" y="0"/>
                  </a:cubicBezTo>
                  <a:cubicBezTo>
                    <a:pt x="101379" y="0"/>
                    <a:pt x="106551" y="17704"/>
                    <a:pt x="106551" y="43278"/>
                  </a:cubicBezTo>
                  <a:lnTo>
                    <a:pt x="106551" y="89508"/>
                  </a:lnTo>
                  <a:cubicBezTo>
                    <a:pt x="106551" y="99344"/>
                    <a:pt x="107586" y="99344"/>
                    <a:pt x="114827" y="100327"/>
                  </a:cubicBezTo>
                  <a:cubicBezTo>
                    <a:pt x="118965" y="100327"/>
                    <a:pt x="120000" y="101311"/>
                    <a:pt x="120000" y="103278"/>
                  </a:cubicBezTo>
                  <a:lnTo>
                    <a:pt x="120000" y="113114"/>
                  </a:lnTo>
                  <a:cubicBezTo>
                    <a:pt x="120000" y="116065"/>
                    <a:pt x="117931" y="118032"/>
                    <a:pt x="113793" y="119016"/>
                  </a:cubicBezTo>
                  <a:cubicBezTo>
                    <a:pt x="109655" y="119016"/>
                    <a:pt x="105517" y="120000"/>
                    <a:pt x="102413" y="120000"/>
                  </a:cubicBezTo>
                  <a:cubicBezTo>
                    <a:pt x="90000" y="120000"/>
                    <a:pt x="82758" y="116065"/>
                    <a:pt x="80689" y="105245"/>
                  </a:cubicBezTo>
                  <a:lnTo>
                    <a:pt x="80689" y="105245"/>
                  </a:ln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3" name="Shape 153"/>
            <p:cNvSpPr/>
            <p:nvPr/>
          </p:nvSpPr>
          <p:spPr>
            <a:xfrm>
              <a:off x="2937" y="889"/>
              <a:ext cx="34" cy="3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4174" y="120000"/>
                  </a:moveTo>
                  <a:lnTo>
                    <a:pt x="114174" y="120000"/>
                  </a:lnTo>
                  <a:lnTo>
                    <a:pt x="94368" y="120000"/>
                  </a:lnTo>
                  <a:cubicBezTo>
                    <a:pt x="90873" y="120000"/>
                    <a:pt x="89708" y="118000"/>
                    <a:pt x="89708" y="115000"/>
                  </a:cubicBezTo>
                  <a:lnTo>
                    <a:pt x="89708" y="47000"/>
                  </a:lnTo>
                  <a:cubicBezTo>
                    <a:pt x="89708" y="33000"/>
                    <a:pt x="85048" y="24000"/>
                    <a:pt x="69902" y="24000"/>
                  </a:cubicBezTo>
                  <a:cubicBezTo>
                    <a:pt x="58252" y="24000"/>
                    <a:pt x="38446" y="32000"/>
                    <a:pt x="31456" y="35000"/>
                  </a:cubicBezTo>
                  <a:lnTo>
                    <a:pt x="31456" y="115000"/>
                  </a:lnTo>
                  <a:cubicBezTo>
                    <a:pt x="31456" y="118000"/>
                    <a:pt x="29126" y="120000"/>
                    <a:pt x="25631" y="120000"/>
                  </a:cubicBezTo>
                  <a:lnTo>
                    <a:pt x="5825" y="120000"/>
                  </a:lnTo>
                  <a:cubicBezTo>
                    <a:pt x="2330" y="120000"/>
                    <a:pt x="0" y="118000"/>
                    <a:pt x="0" y="115000"/>
                  </a:cubicBezTo>
                  <a:lnTo>
                    <a:pt x="0" y="7000"/>
                  </a:lnTo>
                  <a:cubicBezTo>
                    <a:pt x="0" y="4000"/>
                    <a:pt x="2330" y="2000"/>
                    <a:pt x="5825" y="2000"/>
                  </a:cubicBezTo>
                  <a:lnTo>
                    <a:pt x="25631" y="2000"/>
                  </a:lnTo>
                  <a:cubicBezTo>
                    <a:pt x="29126" y="2000"/>
                    <a:pt x="31456" y="4000"/>
                    <a:pt x="31456" y="7000"/>
                  </a:cubicBezTo>
                  <a:lnTo>
                    <a:pt x="31456" y="14000"/>
                  </a:lnTo>
                  <a:cubicBezTo>
                    <a:pt x="31456" y="14000"/>
                    <a:pt x="31456" y="14000"/>
                    <a:pt x="31456" y="14000"/>
                  </a:cubicBezTo>
                  <a:cubicBezTo>
                    <a:pt x="41941" y="8000"/>
                    <a:pt x="61747" y="0"/>
                    <a:pt x="79223" y="0"/>
                  </a:cubicBezTo>
                  <a:cubicBezTo>
                    <a:pt x="116504" y="0"/>
                    <a:pt x="120000" y="21000"/>
                    <a:pt x="120000" y="45000"/>
                  </a:cubicBezTo>
                  <a:lnTo>
                    <a:pt x="120000" y="115000"/>
                  </a:lnTo>
                  <a:cubicBezTo>
                    <a:pt x="120000" y="118000"/>
                    <a:pt x="118834" y="120000"/>
                    <a:pt x="114174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4" name="Shape 154"/>
            <p:cNvSpPr/>
            <p:nvPr/>
          </p:nvSpPr>
          <p:spPr>
            <a:xfrm>
              <a:off x="2679" y="959"/>
              <a:ext cx="36" cy="5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7826" y="0"/>
                  </a:moveTo>
                  <a:lnTo>
                    <a:pt x="67826" y="0"/>
                  </a:lnTo>
                  <a:cubicBezTo>
                    <a:pt x="80347" y="0"/>
                    <a:pt x="100173" y="736"/>
                    <a:pt x="113739" y="5153"/>
                  </a:cubicBezTo>
                  <a:cubicBezTo>
                    <a:pt x="117913" y="5889"/>
                    <a:pt x="118956" y="7361"/>
                    <a:pt x="118956" y="10306"/>
                  </a:cubicBezTo>
                  <a:lnTo>
                    <a:pt x="116869" y="17668"/>
                  </a:lnTo>
                  <a:cubicBezTo>
                    <a:pt x="115826" y="19877"/>
                    <a:pt x="114782" y="20613"/>
                    <a:pt x="109565" y="20613"/>
                  </a:cubicBezTo>
                  <a:cubicBezTo>
                    <a:pt x="98086" y="19141"/>
                    <a:pt x="82434" y="17668"/>
                    <a:pt x="69913" y="17668"/>
                  </a:cubicBezTo>
                  <a:cubicBezTo>
                    <a:pt x="35478" y="17668"/>
                    <a:pt x="30260" y="37546"/>
                    <a:pt x="30260" y="60368"/>
                  </a:cubicBezTo>
                  <a:cubicBezTo>
                    <a:pt x="30260" y="83926"/>
                    <a:pt x="36521" y="101595"/>
                    <a:pt x="69913" y="101595"/>
                  </a:cubicBezTo>
                  <a:cubicBezTo>
                    <a:pt x="84521" y="101595"/>
                    <a:pt x="96000" y="100858"/>
                    <a:pt x="109565" y="99386"/>
                  </a:cubicBezTo>
                  <a:cubicBezTo>
                    <a:pt x="114782" y="99386"/>
                    <a:pt x="115826" y="100122"/>
                    <a:pt x="116869" y="102331"/>
                  </a:cubicBezTo>
                  <a:lnTo>
                    <a:pt x="118956" y="108957"/>
                  </a:lnTo>
                  <a:cubicBezTo>
                    <a:pt x="120000" y="111901"/>
                    <a:pt x="117913" y="113374"/>
                    <a:pt x="114782" y="114846"/>
                  </a:cubicBezTo>
                  <a:cubicBezTo>
                    <a:pt x="102260" y="118527"/>
                    <a:pt x="80347" y="120000"/>
                    <a:pt x="67826" y="120000"/>
                  </a:cubicBezTo>
                  <a:cubicBezTo>
                    <a:pt x="12521" y="120000"/>
                    <a:pt x="0" y="90552"/>
                    <a:pt x="0" y="61104"/>
                  </a:cubicBezTo>
                  <a:cubicBezTo>
                    <a:pt x="0" y="30920"/>
                    <a:pt x="10434" y="0"/>
                    <a:pt x="67826" y="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5" name="Shape 155"/>
            <p:cNvSpPr/>
            <p:nvPr/>
          </p:nvSpPr>
          <p:spPr>
            <a:xfrm>
              <a:off x="2718" y="972"/>
              <a:ext cx="34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8846" y="22622"/>
                  </a:moveTo>
                  <a:lnTo>
                    <a:pt x="58846" y="22622"/>
                  </a:lnTo>
                  <a:cubicBezTo>
                    <a:pt x="35769" y="22622"/>
                    <a:pt x="30000" y="35409"/>
                    <a:pt x="30000" y="60000"/>
                  </a:cubicBezTo>
                  <a:cubicBezTo>
                    <a:pt x="30000" y="84590"/>
                    <a:pt x="35769" y="97377"/>
                    <a:pt x="58846" y="97377"/>
                  </a:cubicBezTo>
                  <a:cubicBezTo>
                    <a:pt x="84230" y="97377"/>
                    <a:pt x="88846" y="84590"/>
                    <a:pt x="88846" y="60000"/>
                  </a:cubicBezTo>
                  <a:cubicBezTo>
                    <a:pt x="88846" y="34426"/>
                    <a:pt x="84230" y="22622"/>
                    <a:pt x="58846" y="22622"/>
                  </a:cubicBezTo>
                  <a:lnTo>
                    <a:pt x="58846" y="22622"/>
                  </a:lnTo>
                  <a:close/>
                  <a:moveTo>
                    <a:pt x="58846" y="120000"/>
                  </a:moveTo>
                  <a:lnTo>
                    <a:pt x="58846" y="120000"/>
                  </a:lnTo>
                  <a:cubicBezTo>
                    <a:pt x="3461" y="120000"/>
                    <a:pt x="0" y="84590"/>
                    <a:pt x="0" y="58032"/>
                  </a:cubicBezTo>
                  <a:cubicBezTo>
                    <a:pt x="0" y="36393"/>
                    <a:pt x="5769" y="0"/>
                    <a:pt x="58846" y="0"/>
                  </a:cubicBezTo>
                  <a:cubicBezTo>
                    <a:pt x="111923" y="0"/>
                    <a:pt x="120000" y="30491"/>
                    <a:pt x="120000" y="58032"/>
                  </a:cubicBezTo>
                  <a:cubicBezTo>
                    <a:pt x="120000" y="84590"/>
                    <a:pt x="116538" y="120000"/>
                    <a:pt x="58846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6" name="Shape 156"/>
            <p:cNvSpPr/>
            <p:nvPr/>
          </p:nvSpPr>
          <p:spPr>
            <a:xfrm>
              <a:off x="2755" y="972"/>
              <a:ext cx="56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6511" y="120000"/>
                  </a:moveTo>
                  <a:lnTo>
                    <a:pt x="116511" y="120000"/>
                  </a:lnTo>
                  <a:lnTo>
                    <a:pt x="104651" y="120000"/>
                  </a:lnTo>
                  <a:cubicBezTo>
                    <a:pt x="102558" y="120000"/>
                    <a:pt x="101860" y="118000"/>
                    <a:pt x="101860" y="115000"/>
                  </a:cubicBezTo>
                  <a:lnTo>
                    <a:pt x="101860" y="47000"/>
                  </a:lnTo>
                  <a:cubicBezTo>
                    <a:pt x="101860" y="29000"/>
                    <a:pt x="98372" y="24000"/>
                    <a:pt x="90000" y="24000"/>
                  </a:cubicBezTo>
                  <a:cubicBezTo>
                    <a:pt x="83720" y="24000"/>
                    <a:pt x="73953" y="31000"/>
                    <a:pt x="69069" y="35000"/>
                  </a:cubicBezTo>
                  <a:cubicBezTo>
                    <a:pt x="69069" y="37000"/>
                    <a:pt x="69069" y="42000"/>
                    <a:pt x="69069" y="47000"/>
                  </a:cubicBezTo>
                  <a:lnTo>
                    <a:pt x="69069" y="115000"/>
                  </a:lnTo>
                  <a:cubicBezTo>
                    <a:pt x="69069" y="118000"/>
                    <a:pt x="68372" y="120000"/>
                    <a:pt x="65581" y="120000"/>
                  </a:cubicBezTo>
                  <a:lnTo>
                    <a:pt x="53720" y="120000"/>
                  </a:lnTo>
                  <a:cubicBezTo>
                    <a:pt x="51627" y="120000"/>
                    <a:pt x="50930" y="118000"/>
                    <a:pt x="50930" y="115000"/>
                  </a:cubicBezTo>
                  <a:lnTo>
                    <a:pt x="50930" y="46000"/>
                  </a:lnTo>
                  <a:cubicBezTo>
                    <a:pt x="50930" y="31000"/>
                    <a:pt x="48139" y="24000"/>
                    <a:pt x="39767" y="24000"/>
                  </a:cubicBezTo>
                  <a:cubicBezTo>
                    <a:pt x="33488" y="24000"/>
                    <a:pt x="24418" y="30000"/>
                    <a:pt x="18139" y="35000"/>
                  </a:cubicBezTo>
                  <a:lnTo>
                    <a:pt x="18139" y="115000"/>
                  </a:lnTo>
                  <a:cubicBezTo>
                    <a:pt x="18139" y="118000"/>
                    <a:pt x="17441" y="120000"/>
                    <a:pt x="14651" y="120000"/>
                  </a:cubicBezTo>
                  <a:lnTo>
                    <a:pt x="2790" y="120000"/>
                  </a:lnTo>
                  <a:cubicBezTo>
                    <a:pt x="697" y="120000"/>
                    <a:pt x="0" y="118000"/>
                    <a:pt x="0" y="115000"/>
                  </a:cubicBezTo>
                  <a:lnTo>
                    <a:pt x="0" y="7000"/>
                  </a:lnTo>
                  <a:cubicBezTo>
                    <a:pt x="0" y="4000"/>
                    <a:pt x="697" y="2000"/>
                    <a:pt x="2790" y="2000"/>
                  </a:cubicBezTo>
                  <a:lnTo>
                    <a:pt x="14651" y="2000"/>
                  </a:lnTo>
                  <a:cubicBezTo>
                    <a:pt x="17441" y="2000"/>
                    <a:pt x="18139" y="4000"/>
                    <a:pt x="18139" y="7000"/>
                  </a:cubicBezTo>
                  <a:lnTo>
                    <a:pt x="18139" y="14000"/>
                  </a:lnTo>
                  <a:lnTo>
                    <a:pt x="18139" y="14000"/>
                  </a:lnTo>
                  <a:cubicBezTo>
                    <a:pt x="24418" y="8000"/>
                    <a:pt x="34186" y="1000"/>
                    <a:pt x="43255" y="0"/>
                  </a:cubicBezTo>
                  <a:cubicBezTo>
                    <a:pt x="53023" y="0"/>
                    <a:pt x="60697" y="3000"/>
                    <a:pt x="66279" y="17000"/>
                  </a:cubicBezTo>
                  <a:cubicBezTo>
                    <a:pt x="74651" y="8000"/>
                    <a:pt x="85116" y="0"/>
                    <a:pt x="95581" y="0"/>
                  </a:cubicBezTo>
                  <a:cubicBezTo>
                    <a:pt x="117906" y="0"/>
                    <a:pt x="120000" y="21000"/>
                    <a:pt x="120000" y="45000"/>
                  </a:cubicBezTo>
                  <a:lnTo>
                    <a:pt x="120000" y="115000"/>
                  </a:lnTo>
                  <a:cubicBezTo>
                    <a:pt x="120000" y="118000"/>
                    <a:pt x="119302" y="120000"/>
                    <a:pt x="116511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7" name="Shape 157"/>
            <p:cNvSpPr/>
            <p:nvPr/>
          </p:nvSpPr>
          <p:spPr>
            <a:xfrm>
              <a:off x="2819" y="972"/>
              <a:ext cx="56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7209" y="120000"/>
                  </a:moveTo>
                  <a:lnTo>
                    <a:pt x="117209" y="120000"/>
                  </a:lnTo>
                  <a:lnTo>
                    <a:pt x="104651" y="120000"/>
                  </a:lnTo>
                  <a:cubicBezTo>
                    <a:pt x="102558" y="120000"/>
                    <a:pt x="101860" y="118000"/>
                    <a:pt x="101860" y="115000"/>
                  </a:cubicBezTo>
                  <a:lnTo>
                    <a:pt x="101860" y="47000"/>
                  </a:lnTo>
                  <a:cubicBezTo>
                    <a:pt x="101860" y="29000"/>
                    <a:pt x="98372" y="24000"/>
                    <a:pt x="90000" y="24000"/>
                  </a:cubicBezTo>
                  <a:cubicBezTo>
                    <a:pt x="84418" y="24000"/>
                    <a:pt x="73953" y="31000"/>
                    <a:pt x="69069" y="35000"/>
                  </a:cubicBezTo>
                  <a:cubicBezTo>
                    <a:pt x="69069" y="37000"/>
                    <a:pt x="69069" y="42000"/>
                    <a:pt x="69069" y="47000"/>
                  </a:cubicBezTo>
                  <a:lnTo>
                    <a:pt x="69069" y="115000"/>
                  </a:lnTo>
                  <a:cubicBezTo>
                    <a:pt x="69069" y="118000"/>
                    <a:pt x="68372" y="120000"/>
                    <a:pt x="65581" y="120000"/>
                  </a:cubicBezTo>
                  <a:lnTo>
                    <a:pt x="53720" y="120000"/>
                  </a:lnTo>
                  <a:cubicBezTo>
                    <a:pt x="51627" y="120000"/>
                    <a:pt x="50930" y="118000"/>
                    <a:pt x="50930" y="115000"/>
                  </a:cubicBezTo>
                  <a:lnTo>
                    <a:pt x="50930" y="46000"/>
                  </a:lnTo>
                  <a:cubicBezTo>
                    <a:pt x="50930" y="31000"/>
                    <a:pt x="48139" y="24000"/>
                    <a:pt x="39767" y="24000"/>
                  </a:cubicBezTo>
                  <a:cubicBezTo>
                    <a:pt x="34186" y="24000"/>
                    <a:pt x="24418" y="30000"/>
                    <a:pt x="18139" y="35000"/>
                  </a:cubicBezTo>
                  <a:lnTo>
                    <a:pt x="18139" y="115000"/>
                  </a:lnTo>
                  <a:cubicBezTo>
                    <a:pt x="18139" y="118000"/>
                    <a:pt x="17441" y="120000"/>
                    <a:pt x="14651" y="120000"/>
                  </a:cubicBezTo>
                  <a:lnTo>
                    <a:pt x="2790" y="120000"/>
                  </a:lnTo>
                  <a:cubicBezTo>
                    <a:pt x="697" y="120000"/>
                    <a:pt x="0" y="118000"/>
                    <a:pt x="0" y="115000"/>
                  </a:cubicBezTo>
                  <a:lnTo>
                    <a:pt x="0" y="7000"/>
                  </a:lnTo>
                  <a:cubicBezTo>
                    <a:pt x="0" y="4000"/>
                    <a:pt x="697" y="2000"/>
                    <a:pt x="2790" y="2000"/>
                  </a:cubicBezTo>
                  <a:lnTo>
                    <a:pt x="14651" y="2000"/>
                  </a:lnTo>
                  <a:cubicBezTo>
                    <a:pt x="17441" y="2000"/>
                    <a:pt x="18139" y="4000"/>
                    <a:pt x="18139" y="7000"/>
                  </a:cubicBezTo>
                  <a:lnTo>
                    <a:pt x="18139" y="14000"/>
                  </a:lnTo>
                  <a:lnTo>
                    <a:pt x="18139" y="14000"/>
                  </a:lnTo>
                  <a:cubicBezTo>
                    <a:pt x="25116" y="8000"/>
                    <a:pt x="34186" y="1000"/>
                    <a:pt x="43255" y="0"/>
                  </a:cubicBezTo>
                  <a:cubicBezTo>
                    <a:pt x="53023" y="0"/>
                    <a:pt x="60697" y="3000"/>
                    <a:pt x="66279" y="17000"/>
                  </a:cubicBezTo>
                  <a:cubicBezTo>
                    <a:pt x="74651" y="8000"/>
                    <a:pt x="85116" y="0"/>
                    <a:pt x="95581" y="0"/>
                  </a:cubicBezTo>
                  <a:cubicBezTo>
                    <a:pt x="117906" y="0"/>
                    <a:pt x="120000" y="21000"/>
                    <a:pt x="120000" y="45000"/>
                  </a:cubicBezTo>
                  <a:lnTo>
                    <a:pt x="120000" y="115000"/>
                  </a:lnTo>
                  <a:cubicBezTo>
                    <a:pt x="120000" y="118000"/>
                    <a:pt x="119302" y="120000"/>
                    <a:pt x="117209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8" name="Shape 158"/>
            <p:cNvSpPr/>
            <p:nvPr/>
          </p:nvSpPr>
          <p:spPr>
            <a:xfrm>
              <a:off x="2880" y="956"/>
              <a:ext cx="9" cy="5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5714" y="116319"/>
                  </a:moveTo>
                  <a:lnTo>
                    <a:pt x="115714" y="116319"/>
                  </a:lnTo>
                  <a:cubicBezTo>
                    <a:pt x="115714" y="118527"/>
                    <a:pt x="111428" y="120000"/>
                    <a:pt x="94285" y="120000"/>
                  </a:cubicBezTo>
                  <a:lnTo>
                    <a:pt x="21428" y="120000"/>
                  </a:lnTo>
                  <a:cubicBezTo>
                    <a:pt x="8571" y="120000"/>
                    <a:pt x="4285" y="118527"/>
                    <a:pt x="4285" y="116319"/>
                  </a:cubicBezTo>
                  <a:lnTo>
                    <a:pt x="4285" y="36809"/>
                  </a:lnTo>
                  <a:cubicBezTo>
                    <a:pt x="4285" y="33865"/>
                    <a:pt x="8571" y="33128"/>
                    <a:pt x="21428" y="33128"/>
                  </a:cubicBezTo>
                  <a:lnTo>
                    <a:pt x="94285" y="33128"/>
                  </a:lnTo>
                  <a:cubicBezTo>
                    <a:pt x="111428" y="33128"/>
                    <a:pt x="115714" y="34601"/>
                    <a:pt x="115714" y="36809"/>
                  </a:cubicBezTo>
                  <a:lnTo>
                    <a:pt x="115714" y="116319"/>
                  </a:lnTo>
                  <a:lnTo>
                    <a:pt x="115714" y="116319"/>
                  </a:lnTo>
                  <a:close/>
                  <a:moveTo>
                    <a:pt x="59999" y="20613"/>
                  </a:moveTo>
                  <a:lnTo>
                    <a:pt x="59999" y="20613"/>
                  </a:lnTo>
                  <a:cubicBezTo>
                    <a:pt x="4285" y="20613"/>
                    <a:pt x="0" y="15460"/>
                    <a:pt x="0" y="10306"/>
                  </a:cubicBezTo>
                  <a:cubicBezTo>
                    <a:pt x="0" y="4417"/>
                    <a:pt x="8571" y="0"/>
                    <a:pt x="59999" y="0"/>
                  </a:cubicBezTo>
                  <a:cubicBezTo>
                    <a:pt x="111428" y="0"/>
                    <a:pt x="119999" y="4417"/>
                    <a:pt x="119999" y="10306"/>
                  </a:cubicBezTo>
                  <a:cubicBezTo>
                    <a:pt x="119999" y="15460"/>
                    <a:pt x="111428" y="20613"/>
                    <a:pt x="59999" y="20613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9" name="Shape 159"/>
            <p:cNvSpPr/>
            <p:nvPr/>
          </p:nvSpPr>
          <p:spPr>
            <a:xfrm>
              <a:off x="2895" y="972"/>
              <a:ext cx="28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6086" y="120000"/>
                  </a:moveTo>
                  <a:lnTo>
                    <a:pt x="56086" y="120000"/>
                  </a:lnTo>
                  <a:cubicBezTo>
                    <a:pt x="40434" y="120000"/>
                    <a:pt x="19565" y="118032"/>
                    <a:pt x="7826" y="114098"/>
                  </a:cubicBezTo>
                  <a:cubicBezTo>
                    <a:pt x="1304" y="113114"/>
                    <a:pt x="0" y="110163"/>
                    <a:pt x="1304" y="107213"/>
                  </a:cubicBezTo>
                  <a:lnTo>
                    <a:pt x="3913" y="99344"/>
                  </a:lnTo>
                  <a:cubicBezTo>
                    <a:pt x="3913" y="95409"/>
                    <a:pt x="6521" y="95409"/>
                    <a:pt x="11739" y="95409"/>
                  </a:cubicBezTo>
                  <a:cubicBezTo>
                    <a:pt x="24782" y="97377"/>
                    <a:pt x="45652" y="98360"/>
                    <a:pt x="56086" y="98360"/>
                  </a:cubicBezTo>
                  <a:cubicBezTo>
                    <a:pt x="75652" y="98360"/>
                    <a:pt x="84782" y="94426"/>
                    <a:pt x="84782" y="84590"/>
                  </a:cubicBezTo>
                  <a:cubicBezTo>
                    <a:pt x="84782" y="73770"/>
                    <a:pt x="79565" y="71803"/>
                    <a:pt x="58695" y="69836"/>
                  </a:cubicBezTo>
                  <a:cubicBezTo>
                    <a:pt x="28695" y="65901"/>
                    <a:pt x="1304" y="60983"/>
                    <a:pt x="1304" y="35409"/>
                  </a:cubicBezTo>
                  <a:cubicBezTo>
                    <a:pt x="1304" y="11803"/>
                    <a:pt x="24782" y="0"/>
                    <a:pt x="60000" y="0"/>
                  </a:cubicBezTo>
                  <a:cubicBezTo>
                    <a:pt x="73043" y="0"/>
                    <a:pt x="95217" y="983"/>
                    <a:pt x="108260" y="4918"/>
                  </a:cubicBezTo>
                  <a:cubicBezTo>
                    <a:pt x="113478" y="6885"/>
                    <a:pt x="116086" y="8852"/>
                    <a:pt x="114782" y="11803"/>
                  </a:cubicBezTo>
                  <a:lnTo>
                    <a:pt x="112173" y="20655"/>
                  </a:lnTo>
                  <a:cubicBezTo>
                    <a:pt x="110869" y="23606"/>
                    <a:pt x="109565" y="24590"/>
                    <a:pt x="103043" y="23606"/>
                  </a:cubicBezTo>
                  <a:cubicBezTo>
                    <a:pt x="90000" y="22622"/>
                    <a:pt x="73043" y="21639"/>
                    <a:pt x="61304" y="21639"/>
                  </a:cubicBezTo>
                  <a:cubicBezTo>
                    <a:pt x="40434" y="21639"/>
                    <a:pt x="36521" y="25573"/>
                    <a:pt x="36521" y="34426"/>
                  </a:cubicBezTo>
                  <a:cubicBezTo>
                    <a:pt x="36521" y="43278"/>
                    <a:pt x="44347" y="45245"/>
                    <a:pt x="62608" y="47213"/>
                  </a:cubicBezTo>
                  <a:cubicBezTo>
                    <a:pt x="92608" y="50163"/>
                    <a:pt x="120000" y="55081"/>
                    <a:pt x="120000" y="83606"/>
                  </a:cubicBezTo>
                  <a:cubicBezTo>
                    <a:pt x="120000" y="111147"/>
                    <a:pt x="88695" y="120000"/>
                    <a:pt x="56086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60" name="Shape 160"/>
            <p:cNvSpPr/>
            <p:nvPr/>
          </p:nvSpPr>
          <p:spPr>
            <a:xfrm>
              <a:off x="2929" y="972"/>
              <a:ext cx="28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6703" y="120000"/>
                  </a:moveTo>
                  <a:lnTo>
                    <a:pt x="56703" y="120000"/>
                  </a:lnTo>
                  <a:cubicBezTo>
                    <a:pt x="40879" y="120000"/>
                    <a:pt x="19780" y="118032"/>
                    <a:pt x="7912" y="114098"/>
                  </a:cubicBezTo>
                  <a:cubicBezTo>
                    <a:pt x="1318" y="113114"/>
                    <a:pt x="0" y="110163"/>
                    <a:pt x="1318" y="107213"/>
                  </a:cubicBezTo>
                  <a:lnTo>
                    <a:pt x="2637" y="99344"/>
                  </a:lnTo>
                  <a:cubicBezTo>
                    <a:pt x="3956" y="95409"/>
                    <a:pt x="6593" y="95409"/>
                    <a:pt x="10549" y="95409"/>
                  </a:cubicBezTo>
                  <a:cubicBezTo>
                    <a:pt x="25054" y="97377"/>
                    <a:pt x="44835" y="98360"/>
                    <a:pt x="56703" y="98360"/>
                  </a:cubicBezTo>
                  <a:cubicBezTo>
                    <a:pt x="76483" y="98360"/>
                    <a:pt x="84395" y="94426"/>
                    <a:pt x="84395" y="84590"/>
                  </a:cubicBezTo>
                  <a:cubicBezTo>
                    <a:pt x="84395" y="73770"/>
                    <a:pt x="79120" y="71803"/>
                    <a:pt x="59340" y="69836"/>
                  </a:cubicBezTo>
                  <a:cubicBezTo>
                    <a:pt x="27692" y="65901"/>
                    <a:pt x="1318" y="60983"/>
                    <a:pt x="1318" y="35409"/>
                  </a:cubicBezTo>
                  <a:cubicBezTo>
                    <a:pt x="1318" y="11803"/>
                    <a:pt x="25054" y="0"/>
                    <a:pt x="60659" y="0"/>
                  </a:cubicBezTo>
                  <a:cubicBezTo>
                    <a:pt x="73846" y="0"/>
                    <a:pt x="94945" y="983"/>
                    <a:pt x="108131" y="4918"/>
                  </a:cubicBezTo>
                  <a:cubicBezTo>
                    <a:pt x="113406" y="6885"/>
                    <a:pt x="116043" y="8852"/>
                    <a:pt x="114725" y="11803"/>
                  </a:cubicBezTo>
                  <a:lnTo>
                    <a:pt x="113406" y="20655"/>
                  </a:lnTo>
                  <a:cubicBezTo>
                    <a:pt x="112087" y="23606"/>
                    <a:pt x="109450" y="24590"/>
                    <a:pt x="104175" y="23606"/>
                  </a:cubicBezTo>
                  <a:cubicBezTo>
                    <a:pt x="90989" y="22622"/>
                    <a:pt x="72527" y="21639"/>
                    <a:pt x="60659" y="21639"/>
                  </a:cubicBezTo>
                  <a:cubicBezTo>
                    <a:pt x="40879" y="21639"/>
                    <a:pt x="35604" y="25573"/>
                    <a:pt x="35604" y="34426"/>
                  </a:cubicBezTo>
                  <a:cubicBezTo>
                    <a:pt x="35604" y="43278"/>
                    <a:pt x="43516" y="45245"/>
                    <a:pt x="63296" y="47213"/>
                  </a:cubicBezTo>
                  <a:cubicBezTo>
                    <a:pt x="93626" y="50163"/>
                    <a:pt x="120000" y="55081"/>
                    <a:pt x="120000" y="83606"/>
                  </a:cubicBezTo>
                  <a:cubicBezTo>
                    <a:pt x="120000" y="111147"/>
                    <a:pt x="89670" y="120000"/>
                    <a:pt x="56703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61" name="Shape 161"/>
            <p:cNvSpPr/>
            <p:nvPr/>
          </p:nvSpPr>
          <p:spPr>
            <a:xfrm>
              <a:off x="2962" y="956"/>
              <a:ext cx="9" cy="5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1428" y="116319"/>
                  </a:moveTo>
                  <a:lnTo>
                    <a:pt x="111428" y="116319"/>
                  </a:lnTo>
                  <a:cubicBezTo>
                    <a:pt x="111428" y="118527"/>
                    <a:pt x="111428" y="120000"/>
                    <a:pt x="94285" y="120000"/>
                  </a:cubicBezTo>
                  <a:lnTo>
                    <a:pt x="21428" y="120000"/>
                  </a:lnTo>
                  <a:cubicBezTo>
                    <a:pt x="8571" y="120000"/>
                    <a:pt x="0" y="118527"/>
                    <a:pt x="0" y="116319"/>
                  </a:cubicBezTo>
                  <a:lnTo>
                    <a:pt x="0" y="36809"/>
                  </a:lnTo>
                  <a:cubicBezTo>
                    <a:pt x="0" y="33865"/>
                    <a:pt x="8571" y="33128"/>
                    <a:pt x="21428" y="33128"/>
                  </a:cubicBezTo>
                  <a:lnTo>
                    <a:pt x="94285" y="33128"/>
                  </a:lnTo>
                  <a:cubicBezTo>
                    <a:pt x="111428" y="33128"/>
                    <a:pt x="111428" y="34601"/>
                    <a:pt x="111428" y="36809"/>
                  </a:cubicBezTo>
                  <a:lnTo>
                    <a:pt x="111428" y="116319"/>
                  </a:lnTo>
                  <a:lnTo>
                    <a:pt x="111428" y="116319"/>
                  </a:lnTo>
                  <a:close/>
                  <a:moveTo>
                    <a:pt x="59999" y="20613"/>
                  </a:moveTo>
                  <a:lnTo>
                    <a:pt x="59999" y="20613"/>
                  </a:lnTo>
                  <a:cubicBezTo>
                    <a:pt x="4285" y="20613"/>
                    <a:pt x="0" y="15460"/>
                    <a:pt x="0" y="10306"/>
                  </a:cubicBezTo>
                  <a:cubicBezTo>
                    <a:pt x="0" y="4417"/>
                    <a:pt x="8571" y="0"/>
                    <a:pt x="59999" y="0"/>
                  </a:cubicBezTo>
                  <a:cubicBezTo>
                    <a:pt x="111428" y="0"/>
                    <a:pt x="119999" y="4417"/>
                    <a:pt x="119999" y="10306"/>
                  </a:cubicBezTo>
                  <a:cubicBezTo>
                    <a:pt x="119999" y="15460"/>
                    <a:pt x="111428" y="20613"/>
                    <a:pt x="59999" y="20613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62" name="Shape 162"/>
            <p:cNvSpPr/>
            <p:nvPr/>
          </p:nvSpPr>
          <p:spPr>
            <a:xfrm>
              <a:off x="2979" y="972"/>
              <a:ext cx="34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9428" y="22622"/>
                  </a:moveTo>
                  <a:lnTo>
                    <a:pt x="59428" y="22622"/>
                  </a:lnTo>
                  <a:cubicBezTo>
                    <a:pt x="35428" y="22622"/>
                    <a:pt x="30857" y="35409"/>
                    <a:pt x="30857" y="60000"/>
                  </a:cubicBezTo>
                  <a:cubicBezTo>
                    <a:pt x="30857" y="84590"/>
                    <a:pt x="35428" y="97377"/>
                    <a:pt x="59428" y="97377"/>
                  </a:cubicBezTo>
                  <a:cubicBezTo>
                    <a:pt x="83428" y="97377"/>
                    <a:pt x="89142" y="84590"/>
                    <a:pt x="89142" y="60000"/>
                  </a:cubicBezTo>
                  <a:cubicBezTo>
                    <a:pt x="89142" y="34426"/>
                    <a:pt x="84571" y="22622"/>
                    <a:pt x="59428" y="22622"/>
                  </a:cubicBezTo>
                  <a:lnTo>
                    <a:pt x="59428" y="22622"/>
                  </a:lnTo>
                  <a:close/>
                  <a:moveTo>
                    <a:pt x="59428" y="120000"/>
                  </a:moveTo>
                  <a:lnTo>
                    <a:pt x="59428" y="120000"/>
                  </a:lnTo>
                  <a:cubicBezTo>
                    <a:pt x="3428" y="120000"/>
                    <a:pt x="0" y="84590"/>
                    <a:pt x="0" y="58032"/>
                  </a:cubicBezTo>
                  <a:cubicBezTo>
                    <a:pt x="0" y="36393"/>
                    <a:pt x="5714" y="0"/>
                    <a:pt x="59428" y="0"/>
                  </a:cubicBezTo>
                  <a:cubicBezTo>
                    <a:pt x="112000" y="0"/>
                    <a:pt x="120000" y="30491"/>
                    <a:pt x="120000" y="58032"/>
                  </a:cubicBezTo>
                  <a:cubicBezTo>
                    <a:pt x="120000" y="84590"/>
                    <a:pt x="115428" y="120000"/>
                    <a:pt x="59428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63" name="Shape 163"/>
            <p:cNvSpPr/>
            <p:nvPr/>
          </p:nvSpPr>
          <p:spPr>
            <a:xfrm>
              <a:off x="3017" y="972"/>
              <a:ext cx="34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5294" y="120000"/>
                  </a:moveTo>
                  <a:lnTo>
                    <a:pt x="115294" y="120000"/>
                  </a:lnTo>
                  <a:lnTo>
                    <a:pt x="94117" y="120000"/>
                  </a:lnTo>
                  <a:cubicBezTo>
                    <a:pt x="90588" y="120000"/>
                    <a:pt x="89411" y="118000"/>
                    <a:pt x="89411" y="115000"/>
                  </a:cubicBezTo>
                  <a:lnTo>
                    <a:pt x="89411" y="48000"/>
                  </a:lnTo>
                  <a:cubicBezTo>
                    <a:pt x="89411" y="34000"/>
                    <a:pt x="85882" y="24000"/>
                    <a:pt x="69411" y="24000"/>
                  </a:cubicBezTo>
                  <a:cubicBezTo>
                    <a:pt x="57647" y="24000"/>
                    <a:pt x="37647" y="32000"/>
                    <a:pt x="30588" y="35000"/>
                  </a:cubicBezTo>
                  <a:lnTo>
                    <a:pt x="30588" y="115000"/>
                  </a:lnTo>
                  <a:cubicBezTo>
                    <a:pt x="30588" y="118000"/>
                    <a:pt x="29411" y="120000"/>
                    <a:pt x="24705" y="120000"/>
                  </a:cubicBezTo>
                  <a:lnTo>
                    <a:pt x="4705" y="120000"/>
                  </a:lnTo>
                  <a:cubicBezTo>
                    <a:pt x="1176" y="120000"/>
                    <a:pt x="0" y="118000"/>
                    <a:pt x="0" y="115000"/>
                  </a:cubicBezTo>
                  <a:lnTo>
                    <a:pt x="0" y="7000"/>
                  </a:lnTo>
                  <a:cubicBezTo>
                    <a:pt x="0" y="4000"/>
                    <a:pt x="1176" y="2000"/>
                    <a:pt x="4705" y="2000"/>
                  </a:cubicBezTo>
                  <a:lnTo>
                    <a:pt x="24705" y="2000"/>
                  </a:lnTo>
                  <a:cubicBezTo>
                    <a:pt x="29411" y="2000"/>
                    <a:pt x="30588" y="4000"/>
                    <a:pt x="30588" y="7000"/>
                  </a:cubicBezTo>
                  <a:lnTo>
                    <a:pt x="30588" y="14000"/>
                  </a:lnTo>
                  <a:cubicBezTo>
                    <a:pt x="30588" y="14000"/>
                    <a:pt x="30588" y="14000"/>
                    <a:pt x="31764" y="14000"/>
                  </a:cubicBezTo>
                  <a:cubicBezTo>
                    <a:pt x="41176" y="8000"/>
                    <a:pt x="61176" y="0"/>
                    <a:pt x="78823" y="0"/>
                  </a:cubicBezTo>
                  <a:cubicBezTo>
                    <a:pt x="116470" y="0"/>
                    <a:pt x="120000" y="21000"/>
                    <a:pt x="120000" y="46000"/>
                  </a:cubicBezTo>
                  <a:lnTo>
                    <a:pt x="120000" y="115000"/>
                  </a:lnTo>
                  <a:cubicBezTo>
                    <a:pt x="120000" y="118000"/>
                    <a:pt x="118823" y="120000"/>
                    <a:pt x="115294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164" name="Shape 164"/>
          <p:cNvSpPr/>
          <p:nvPr/>
        </p:nvSpPr>
        <p:spPr>
          <a:xfrm>
            <a:off x="0" y="6021287"/>
            <a:ext cx="9144000" cy="836710"/>
          </a:xfrm>
          <a:prstGeom prst="rect">
            <a:avLst/>
          </a:prstGeom>
          <a:solidFill>
            <a:srgbClr val="192F7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3175" marR="0" lvl="0" indent="-31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7000" b="1" i="0" u="none" strike="noStrike" cap="none">
              <a:solidFill>
                <a:srgbClr val="FFD62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65" name="Shape 165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0" y="4640982"/>
            <a:ext cx="9144000" cy="221701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Shape 166"/>
          <p:cNvGrpSpPr/>
          <p:nvPr/>
        </p:nvGrpSpPr>
        <p:grpSpPr>
          <a:xfrm>
            <a:off x="467542" y="6317551"/>
            <a:ext cx="7789650" cy="540446"/>
            <a:chOff x="467542" y="6317551"/>
            <a:chExt cx="7789650" cy="540446"/>
          </a:xfrm>
        </p:grpSpPr>
        <p:grpSp>
          <p:nvGrpSpPr>
            <p:cNvPr id="4" name="Shape 167"/>
            <p:cNvGrpSpPr/>
            <p:nvPr/>
          </p:nvGrpSpPr>
          <p:grpSpPr>
            <a:xfrm>
              <a:off x="467542" y="6433591"/>
              <a:ext cx="1295472" cy="179999"/>
              <a:chOff x="3786187" y="3321051"/>
              <a:chExt cx="1565277" cy="217487"/>
            </a:xfrm>
          </p:grpSpPr>
          <p:sp>
            <p:nvSpPr>
              <p:cNvPr id="168" name="Shape 168"/>
              <p:cNvSpPr/>
              <p:nvPr/>
            </p:nvSpPr>
            <p:spPr>
              <a:xfrm>
                <a:off x="4183062" y="3382962"/>
                <a:ext cx="123824" cy="13493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60000"/>
                    </a:moveTo>
                    <a:cubicBezTo>
                      <a:pt x="120000" y="63529"/>
                      <a:pt x="116363" y="70588"/>
                      <a:pt x="116363" y="77647"/>
                    </a:cubicBezTo>
                    <a:cubicBezTo>
                      <a:pt x="112727" y="84705"/>
                      <a:pt x="112727" y="88235"/>
                      <a:pt x="109090" y="95294"/>
                    </a:cubicBezTo>
                    <a:cubicBezTo>
                      <a:pt x="76363" y="95294"/>
                      <a:pt x="76363" y="95294"/>
                      <a:pt x="76363" y="95294"/>
                    </a:cubicBezTo>
                    <a:cubicBezTo>
                      <a:pt x="72727" y="84705"/>
                      <a:pt x="72727" y="84705"/>
                      <a:pt x="72727" y="84705"/>
                    </a:cubicBezTo>
                    <a:cubicBezTo>
                      <a:pt x="69090" y="88235"/>
                      <a:pt x="69090" y="91764"/>
                      <a:pt x="65454" y="91764"/>
                    </a:cubicBezTo>
                    <a:cubicBezTo>
                      <a:pt x="61818" y="95294"/>
                      <a:pt x="58181" y="95294"/>
                      <a:pt x="54545" y="95294"/>
                    </a:cubicBezTo>
                    <a:cubicBezTo>
                      <a:pt x="43636" y="95294"/>
                      <a:pt x="40000" y="91764"/>
                      <a:pt x="32727" y="84705"/>
                    </a:cubicBezTo>
                    <a:cubicBezTo>
                      <a:pt x="29090" y="81176"/>
                      <a:pt x="25454" y="70588"/>
                      <a:pt x="25454" y="60000"/>
                    </a:cubicBezTo>
                    <a:cubicBezTo>
                      <a:pt x="25454" y="49411"/>
                      <a:pt x="29090" y="42352"/>
                      <a:pt x="36363" y="35294"/>
                    </a:cubicBezTo>
                    <a:cubicBezTo>
                      <a:pt x="40000" y="28235"/>
                      <a:pt x="47272" y="28235"/>
                      <a:pt x="58181" y="28235"/>
                    </a:cubicBezTo>
                    <a:cubicBezTo>
                      <a:pt x="61818" y="28235"/>
                      <a:pt x="61818" y="28235"/>
                      <a:pt x="65454" y="28235"/>
                    </a:cubicBezTo>
                    <a:cubicBezTo>
                      <a:pt x="69090" y="28235"/>
                      <a:pt x="72727" y="28235"/>
                      <a:pt x="72727" y="31764"/>
                    </a:cubicBezTo>
                    <a:cubicBezTo>
                      <a:pt x="72727" y="28235"/>
                      <a:pt x="72727" y="28235"/>
                      <a:pt x="72727" y="28235"/>
                    </a:cubicBezTo>
                    <a:cubicBezTo>
                      <a:pt x="87272" y="28235"/>
                      <a:pt x="87272" y="28235"/>
                      <a:pt x="87272" y="28235"/>
                    </a:cubicBezTo>
                    <a:cubicBezTo>
                      <a:pt x="87272" y="84705"/>
                      <a:pt x="87272" y="84705"/>
                      <a:pt x="87272" y="84705"/>
                    </a:cubicBezTo>
                    <a:cubicBezTo>
                      <a:pt x="101818" y="84705"/>
                      <a:pt x="101818" y="84705"/>
                      <a:pt x="101818" y="84705"/>
                    </a:cubicBezTo>
                    <a:cubicBezTo>
                      <a:pt x="105454" y="81176"/>
                      <a:pt x="105454" y="77647"/>
                      <a:pt x="109090" y="74117"/>
                    </a:cubicBezTo>
                    <a:cubicBezTo>
                      <a:pt x="109090" y="67058"/>
                      <a:pt x="109090" y="63529"/>
                      <a:pt x="109090" y="60000"/>
                    </a:cubicBezTo>
                    <a:cubicBezTo>
                      <a:pt x="109090" y="52941"/>
                      <a:pt x="109090" y="45882"/>
                      <a:pt x="105454" y="38823"/>
                    </a:cubicBezTo>
                    <a:cubicBezTo>
                      <a:pt x="101818" y="31764"/>
                      <a:pt x="101818" y="28235"/>
                      <a:pt x="94545" y="21176"/>
                    </a:cubicBezTo>
                    <a:cubicBezTo>
                      <a:pt x="90909" y="17647"/>
                      <a:pt x="87272" y="14117"/>
                      <a:pt x="80000" y="14117"/>
                    </a:cubicBezTo>
                    <a:cubicBezTo>
                      <a:pt x="76363" y="10588"/>
                      <a:pt x="69090" y="10588"/>
                      <a:pt x="58181" y="10588"/>
                    </a:cubicBezTo>
                    <a:cubicBezTo>
                      <a:pt x="50909" y="10588"/>
                      <a:pt x="43636" y="10588"/>
                      <a:pt x="40000" y="14117"/>
                    </a:cubicBezTo>
                    <a:cubicBezTo>
                      <a:pt x="32727" y="14117"/>
                      <a:pt x="29090" y="21176"/>
                      <a:pt x="21818" y="24705"/>
                    </a:cubicBezTo>
                    <a:cubicBezTo>
                      <a:pt x="18181" y="28235"/>
                      <a:pt x="14545" y="35294"/>
                      <a:pt x="10909" y="38823"/>
                    </a:cubicBezTo>
                    <a:cubicBezTo>
                      <a:pt x="10909" y="45882"/>
                      <a:pt x="7272" y="52941"/>
                      <a:pt x="7272" y="60000"/>
                    </a:cubicBezTo>
                    <a:cubicBezTo>
                      <a:pt x="7272" y="67058"/>
                      <a:pt x="10909" y="74117"/>
                      <a:pt x="10909" y="81176"/>
                    </a:cubicBezTo>
                    <a:cubicBezTo>
                      <a:pt x="14545" y="88235"/>
                      <a:pt x="18181" y="91764"/>
                      <a:pt x="21818" y="95294"/>
                    </a:cubicBezTo>
                    <a:cubicBezTo>
                      <a:pt x="25454" y="102352"/>
                      <a:pt x="32727" y="105882"/>
                      <a:pt x="40000" y="105882"/>
                    </a:cubicBezTo>
                    <a:cubicBezTo>
                      <a:pt x="43636" y="109411"/>
                      <a:pt x="50909" y="109411"/>
                      <a:pt x="58181" y="109411"/>
                    </a:cubicBezTo>
                    <a:cubicBezTo>
                      <a:pt x="61818" y="109411"/>
                      <a:pt x="69090" y="109411"/>
                      <a:pt x="72727" y="109411"/>
                    </a:cubicBezTo>
                    <a:cubicBezTo>
                      <a:pt x="76363" y="109411"/>
                      <a:pt x="80000" y="109411"/>
                      <a:pt x="83636" y="109411"/>
                    </a:cubicBezTo>
                    <a:cubicBezTo>
                      <a:pt x="83636" y="116470"/>
                      <a:pt x="83636" y="116470"/>
                      <a:pt x="83636" y="116470"/>
                    </a:cubicBezTo>
                    <a:cubicBezTo>
                      <a:pt x="80000" y="120000"/>
                      <a:pt x="76363" y="120000"/>
                      <a:pt x="72727" y="120000"/>
                    </a:cubicBezTo>
                    <a:cubicBezTo>
                      <a:pt x="69090" y="120000"/>
                      <a:pt x="65454" y="120000"/>
                      <a:pt x="58181" y="120000"/>
                    </a:cubicBezTo>
                    <a:cubicBezTo>
                      <a:pt x="50909" y="120000"/>
                      <a:pt x="43636" y="120000"/>
                      <a:pt x="36363" y="116470"/>
                    </a:cubicBezTo>
                    <a:cubicBezTo>
                      <a:pt x="29090" y="112941"/>
                      <a:pt x="21818" y="109411"/>
                      <a:pt x="14545" y="102352"/>
                    </a:cubicBezTo>
                    <a:cubicBezTo>
                      <a:pt x="10909" y="98823"/>
                      <a:pt x="7272" y="91764"/>
                      <a:pt x="3636" y="84705"/>
                    </a:cubicBezTo>
                    <a:cubicBezTo>
                      <a:pt x="0" y="77647"/>
                      <a:pt x="0" y="70588"/>
                      <a:pt x="0" y="60000"/>
                    </a:cubicBezTo>
                    <a:cubicBezTo>
                      <a:pt x="0" y="52941"/>
                      <a:pt x="0" y="42352"/>
                      <a:pt x="3636" y="35294"/>
                    </a:cubicBezTo>
                    <a:cubicBezTo>
                      <a:pt x="7272" y="28235"/>
                      <a:pt x="10909" y="21176"/>
                      <a:pt x="14545" y="17647"/>
                    </a:cubicBezTo>
                    <a:cubicBezTo>
                      <a:pt x="21818" y="10588"/>
                      <a:pt x="29090" y="7058"/>
                      <a:pt x="36363" y="3529"/>
                    </a:cubicBezTo>
                    <a:cubicBezTo>
                      <a:pt x="43636" y="0"/>
                      <a:pt x="50909" y="0"/>
                      <a:pt x="58181" y="0"/>
                    </a:cubicBezTo>
                    <a:cubicBezTo>
                      <a:pt x="69090" y="0"/>
                      <a:pt x="76363" y="0"/>
                      <a:pt x="83636" y="3529"/>
                    </a:cubicBezTo>
                    <a:cubicBezTo>
                      <a:pt x="90909" y="7058"/>
                      <a:pt x="98181" y="10588"/>
                      <a:pt x="101818" y="17647"/>
                    </a:cubicBezTo>
                    <a:cubicBezTo>
                      <a:pt x="109090" y="21176"/>
                      <a:pt x="112727" y="28235"/>
                      <a:pt x="116363" y="35294"/>
                    </a:cubicBezTo>
                    <a:cubicBezTo>
                      <a:pt x="116363" y="42352"/>
                      <a:pt x="120000" y="49411"/>
                      <a:pt x="120000" y="60000"/>
                    </a:cubicBezTo>
                    <a:close/>
                    <a:moveTo>
                      <a:pt x="72727" y="77647"/>
                    </a:moveTo>
                    <a:cubicBezTo>
                      <a:pt x="72727" y="42352"/>
                      <a:pt x="72727" y="42352"/>
                      <a:pt x="72727" y="42352"/>
                    </a:cubicBezTo>
                    <a:cubicBezTo>
                      <a:pt x="72727" y="38823"/>
                      <a:pt x="69090" y="38823"/>
                      <a:pt x="65454" y="38823"/>
                    </a:cubicBezTo>
                    <a:cubicBezTo>
                      <a:pt x="65454" y="38823"/>
                      <a:pt x="61818" y="35294"/>
                      <a:pt x="58181" y="35294"/>
                    </a:cubicBezTo>
                    <a:cubicBezTo>
                      <a:pt x="50909" y="35294"/>
                      <a:pt x="47272" y="38823"/>
                      <a:pt x="43636" y="42352"/>
                    </a:cubicBezTo>
                    <a:cubicBezTo>
                      <a:pt x="40000" y="45882"/>
                      <a:pt x="40000" y="52941"/>
                      <a:pt x="40000" y="60000"/>
                    </a:cubicBezTo>
                    <a:cubicBezTo>
                      <a:pt x="40000" y="67058"/>
                      <a:pt x="40000" y="74117"/>
                      <a:pt x="43636" y="77647"/>
                    </a:cubicBezTo>
                    <a:cubicBezTo>
                      <a:pt x="47272" y="81176"/>
                      <a:pt x="50909" y="84705"/>
                      <a:pt x="54545" y="84705"/>
                    </a:cubicBezTo>
                    <a:cubicBezTo>
                      <a:pt x="58181" y="84705"/>
                      <a:pt x="61818" y="81176"/>
                      <a:pt x="65454" y="81176"/>
                    </a:cubicBezTo>
                    <a:cubicBezTo>
                      <a:pt x="69090" y="81176"/>
                      <a:pt x="72727" y="77647"/>
                      <a:pt x="72727" y="77647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169" name="Shape 169"/>
              <p:cNvSpPr/>
              <p:nvPr/>
            </p:nvSpPr>
            <p:spPr>
              <a:xfrm>
                <a:off x="4314826" y="3387726"/>
                <a:ext cx="90486" cy="11430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9999" y="11666"/>
                    </a:moveTo>
                    <a:lnTo>
                      <a:pt x="69473" y="11666"/>
                    </a:lnTo>
                    <a:lnTo>
                      <a:pt x="69473" y="120000"/>
                    </a:lnTo>
                    <a:lnTo>
                      <a:pt x="50526" y="120000"/>
                    </a:lnTo>
                    <a:lnTo>
                      <a:pt x="50526" y="11666"/>
                    </a:lnTo>
                    <a:lnTo>
                      <a:pt x="0" y="11666"/>
                    </a:lnTo>
                    <a:lnTo>
                      <a:pt x="0" y="0"/>
                    </a:lnTo>
                    <a:lnTo>
                      <a:pt x="119999" y="0"/>
                    </a:lnTo>
                    <a:lnTo>
                      <a:pt x="119999" y="11666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170" name="Shape 170"/>
              <p:cNvSpPr/>
              <p:nvPr/>
            </p:nvSpPr>
            <p:spPr>
              <a:xfrm>
                <a:off x="4410076" y="3414712"/>
                <a:ext cx="52388" cy="87313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9999" y="21818"/>
                    </a:moveTo>
                    <a:cubicBezTo>
                      <a:pt x="111428" y="21818"/>
                      <a:pt x="111428" y="21818"/>
                      <a:pt x="111428" y="21818"/>
                    </a:cubicBezTo>
                    <a:cubicBezTo>
                      <a:pt x="111428" y="21818"/>
                      <a:pt x="102857" y="21818"/>
                      <a:pt x="102857" y="21818"/>
                    </a:cubicBezTo>
                    <a:cubicBezTo>
                      <a:pt x="94285" y="16363"/>
                      <a:pt x="94285" y="16363"/>
                      <a:pt x="85714" y="16363"/>
                    </a:cubicBezTo>
                    <a:cubicBezTo>
                      <a:pt x="77142" y="16363"/>
                      <a:pt x="68571" y="21818"/>
                      <a:pt x="59999" y="21818"/>
                    </a:cubicBezTo>
                    <a:cubicBezTo>
                      <a:pt x="51428" y="27272"/>
                      <a:pt x="42857" y="27272"/>
                      <a:pt x="34285" y="32727"/>
                    </a:cubicBezTo>
                    <a:cubicBezTo>
                      <a:pt x="34285" y="120000"/>
                      <a:pt x="34285" y="120000"/>
                      <a:pt x="34285" y="120000"/>
                    </a:cubicBezTo>
                    <a:cubicBezTo>
                      <a:pt x="0" y="120000"/>
                      <a:pt x="0" y="120000"/>
                      <a:pt x="0" y="12000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4285" y="0"/>
                      <a:pt x="34285" y="0"/>
                      <a:pt x="34285" y="0"/>
                    </a:cubicBezTo>
                    <a:cubicBezTo>
                      <a:pt x="34285" y="16363"/>
                      <a:pt x="34285" y="16363"/>
                      <a:pt x="34285" y="16363"/>
                    </a:cubicBezTo>
                    <a:cubicBezTo>
                      <a:pt x="42857" y="10909"/>
                      <a:pt x="51428" y="5454"/>
                      <a:pt x="68571" y="5454"/>
                    </a:cubicBezTo>
                    <a:cubicBezTo>
                      <a:pt x="77142" y="0"/>
                      <a:pt x="85714" y="0"/>
                      <a:pt x="94285" y="0"/>
                    </a:cubicBezTo>
                    <a:cubicBezTo>
                      <a:pt x="102857" y="0"/>
                      <a:pt x="102857" y="0"/>
                      <a:pt x="102857" y="0"/>
                    </a:cubicBezTo>
                    <a:cubicBezTo>
                      <a:pt x="111428" y="0"/>
                      <a:pt x="111428" y="0"/>
                      <a:pt x="119999" y="0"/>
                    </a:cubicBezTo>
                    <a:lnTo>
                      <a:pt x="119999" y="21818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171" name="Shape 171"/>
              <p:cNvSpPr/>
              <p:nvPr/>
            </p:nvSpPr>
            <p:spPr>
              <a:xfrm>
                <a:off x="4470401" y="3411537"/>
                <a:ext cx="71436" cy="9048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120000"/>
                    </a:moveTo>
                    <a:cubicBezTo>
                      <a:pt x="94736" y="120000"/>
                      <a:pt x="94736" y="120000"/>
                      <a:pt x="94736" y="120000"/>
                    </a:cubicBezTo>
                    <a:cubicBezTo>
                      <a:pt x="94736" y="104347"/>
                      <a:pt x="94736" y="104347"/>
                      <a:pt x="94736" y="104347"/>
                    </a:cubicBezTo>
                    <a:cubicBezTo>
                      <a:pt x="94736" y="109565"/>
                      <a:pt x="88421" y="109565"/>
                      <a:pt x="88421" y="109565"/>
                    </a:cubicBezTo>
                    <a:cubicBezTo>
                      <a:pt x="82105" y="114782"/>
                      <a:pt x="75789" y="114782"/>
                      <a:pt x="75789" y="114782"/>
                    </a:cubicBezTo>
                    <a:cubicBezTo>
                      <a:pt x="69473" y="114782"/>
                      <a:pt x="69473" y="120000"/>
                      <a:pt x="63157" y="120000"/>
                    </a:cubicBezTo>
                    <a:cubicBezTo>
                      <a:pt x="56842" y="120000"/>
                      <a:pt x="50526" y="120000"/>
                      <a:pt x="44210" y="120000"/>
                    </a:cubicBezTo>
                    <a:cubicBezTo>
                      <a:pt x="31578" y="120000"/>
                      <a:pt x="18947" y="120000"/>
                      <a:pt x="12631" y="109565"/>
                    </a:cubicBezTo>
                    <a:cubicBezTo>
                      <a:pt x="6315" y="104347"/>
                      <a:pt x="0" y="93913"/>
                      <a:pt x="0" y="83478"/>
                    </a:cubicBezTo>
                    <a:cubicBezTo>
                      <a:pt x="0" y="78260"/>
                      <a:pt x="0" y="67826"/>
                      <a:pt x="6315" y="62608"/>
                    </a:cubicBezTo>
                    <a:cubicBezTo>
                      <a:pt x="12631" y="57391"/>
                      <a:pt x="18947" y="52173"/>
                      <a:pt x="25263" y="52173"/>
                    </a:cubicBezTo>
                    <a:cubicBezTo>
                      <a:pt x="31578" y="46956"/>
                      <a:pt x="44210" y="46956"/>
                      <a:pt x="56842" y="46956"/>
                    </a:cubicBezTo>
                    <a:cubicBezTo>
                      <a:pt x="69473" y="41739"/>
                      <a:pt x="82105" y="41739"/>
                      <a:pt x="94736" y="41739"/>
                    </a:cubicBezTo>
                    <a:cubicBezTo>
                      <a:pt x="94736" y="41739"/>
                      <a:pt x="94736" y="41739"/>
                      <a:pt x="94736" y="41739"/>
                    </a:cubicBezTo>
                    <a:cubicBezTo>
                      <a:pt x="94736" y="36521"/>
                      <a:pt x="94736" y="31304"/>
                      <a:pt x="88421" y="31304"/>
                    </a:cubicBezTo>
                    <a:cubicBezTo>
                      <a:pt x="88421" y="26086"/>
                      <a:pt x="88421" y="26086"/>
                      <a:pt x="82105" y="20869"/>
                    </a:cubicBezTo>
                    <a:cubicBezTo>
                      <a:pt x="82105" y="20869"/>
                      <a:pt x="75789" y="20869"/>
                      <a:pt x="69473" y="20869"/>
                    </a:cubicBezTo>
                    <a:cubicBezTo>
                      <a:pt x="69473" y="20869"/>
                      <a:pt x="63157" y="20869"/>
                      <a:pt x="56842" y="20869"/>
                    </a:cubicBezTo>
                    <a:cubicBezTo>
                      <a:pt x="50526" y="20869"/>
                      <a:pt x="44210" y="20869"/>
                      <a:pt x="37894" y="20869"/>
                    </a:cubicBezTo>
                    <a:cubicBezTo>
                      <a:pt x="31578" y="20869"/>
                      <a:pt x="18947" y="26086"/>
                      <a:pt x="12631" y="26086"/>
                    </a:cubicBezTo>
                    <a:cubicBezTo>
                      <a:pt x="12631" y="26086"/>
                      <a:pt x="12631" y="26086"/>
                      <a:pt x="12631" y="26086"/>
                    </a:cubicBezTo>
                    <a:cubicBezTo>
                      <a:pt x="12631" y="5217"/>
                      <a:pt x="12631" y="5217"/>
                      <a:pt x="12631" y="5217"/>
                    </a:cubicBezTo>
                    <a:cubicBezTo>
                      <a:pt x="18947" y="5217"/>
                      <a:pt x="25263" y="5217"/>
                      <a:pt x="31578" y="5217"/>
                    </a:cubicBezTo>
                    <a:cubicBezTo>
                      <a:pt x="37894" y="0"/>
                      <a:pt x="50526" y="0"/>
                      <a:pt x="56842" y="0"/>
                    </a:cubicBezTo>
                    <a:cubicBezTo>
                      <a:pt x="69473" y="0"/>
                      <a:pt x="75789" y="0"/>
                      <a:pt x="82105" y="5217"/>
                    </a:cubicBezTo>
                    <a:cubicBezTo>
                      <a:pt x="88421" y="5217"/>
                      <a:pt x="94736" y="5217"/>
                      <a:pt x="101052" y="10434"/>
                    </a:cubicBezTo>
                    <a:cubicBezTo>
                      <a:pt x="107368" y="15652"/>
                      <a:pt x="107368" y="15652"/>
                      <a:pt x="113684" y="20869"/>
                    </a:cubicBezTo>
                    <a:cubicBezTo>
                      <a:pt x="113684" y="26086"/>
                      <a:pt x="120000" y="31304"/>
                      <a:pt x="120000" y="41739"/>
                    </a:cubicBezTo>
                    <a:lnTo>
                      <a:pt x="120000" y="120000"/>
                    </a:lnTo>
                    <a:close/>
                    <a:moveTo>
                      <a:pt x="94736" y="88695"/>
                    </a:moveTo>
                    <a:cubicBezTo>
                      <a:pt x="94736" y="57391"/>
                      <a:pt x="94736" y="57391"/>
                      <a:pt x="94736" y="57391"/>
                    </a:cubicBezTo>
                    <a:cubicBezTo>
                      <a:pt x="88421" y="57391"/>
                      <a:pt x="75789" y="57391"/>
                      <a:pt x="69473" y="57391"/>
                    </a:cubicBezTo>
                    <a:cubicBezTo>
                      <a:pt x="56842" y="62608"/>
                      <a:pt x="50526" y="62608"/>
                      <a:pt x="44210" y="62608"/>
                    </a:cubicBezTo>
                    <a:cubicBezTo>
                      <a:pt x="37894" y="62608"/>
                      <a:pt x="31578" y="67826"/>
                      <a:pt x="31578" y="67826"/>
                    </a:cubicBezTo>
                    <a:cubicBezTo>
                      <a:pt x="25263" y="73043"/>
                      <a:pt x="25263" y="78260"/>
                      <a:pt x="25263" y="83478"/>
                    </a:cubicBezTo>
                    <a:cubicBezTo>
                      <a:pt x="25263" y="88695"/>
                      <a:pt x="25263" y="93913"/>
                      <a:pt x="31578" y="99130"/>
                    </a:cubicBezTo>
                    <a:cubicBezTo>
                      <a:pt x="37894" y="104347"/>
                      <a:pt x="44210" y="104347"/>
                      <a:pt x="50526" y="104347"/>
                    </a:cubicBezTo>
                    <a:cubicBezTo>
                      <a:pt x="63157" y="104347"/>
                      <a:pt x="69473" y="104347"/>
                      <a:pt x="75789" y="99130"/>
                    </a:cubicBezTo>
                    <a:cubicBezTo>
                      <a:pt x="82105" y="99130"/>
                      <a:pt x="88421" y="93913"/>
                      <a:pt x="94736" y="88695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172" name="Shape 172"/>
              <p:cNvSpPr/>
              <p:nvPr/>
            </p:nvSpPr>
            <p:spPr>
              <a:xfrm>
                <a:off x="4564062" y="3411537"/>
                <a:ext cx="73025" cy="9048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120000"/>
                    </a:moveTo>
                    <a:cubicBezTo>
                      <a:pt x="94736" y="120000"/>
                      <a:pt x="94736" y="120000"/>
                      <a:pt x="94736" y="120000"/>
                    </a:cubicBezTo>
                    <a:cubicBezTo>
                      <a:pt x="94736" y="52173"/>
                      <a:pt x="94736" y="52173"/>
                      <a:pt x="94736" y="52173"/>
                    </a:cubicBezTo>
                    <a:cubicBezTo>
                      <a:pt x="94736" y="46956"/>
                      <a:pt x="94736" y="41739"/>
                      <a:pt x="94736" y="36521"/>
                    </a:cubicBezTo>
                    <a:cubicBezTo>
                      <a:pt x="94736" y="36521"/>
                      <a:pt x="94736" y="31304"/>
                      <a:pt x="88421" y="26086"/>
                    </a:cubicBezTo>
                    <a:cubicBezTo>
                      <a:pt x="88421" y="26086"/>
                      <a:pt x="82105" y="20869"/>
                      <a:pt x="82105" y="20869"/>
                    </a:cubicBezTo>
                    <a:cubicBezTo>
                      <a:pt x="75789" y="20869"/>
                      <a:pt x="69473" y="20869"/>
                      <a:pt x="63157" y="20869"/>
                    </a:cubicBezTo>
                    <a:cubicBezTo>
                      <a:pt x="56842" y="20869"/>
                      <a:pt x="50526" y="20869"/>
                      <a:pt x="44210" y="20869"/>
                    </a:cubicBezTo>
                    <a:cubicBezTo>
                      <a:pt x="37894" y="26086"/>
                      <a:pt x="31578" y="31304"/>
                      <a:pt x="25263" y="31304"/>
                    </a:cubicBezTo>
                    <a:cubicBezTo>
                      <a:pt x="25263" y="120000"/>
                      <a:pt x="25263" y="120000"/>
                      <a:pt x="25263" y="120000"/>
                    </a:cubicBezTo>
                    <a:cubicBezTo>
                      <a:pt x="0" y="120000"/>
                      <a:pt x="0" y="120000"/>
                      <a:pt x="0" y="120000"/>
                    </a:cubicBezTo>
                    <a:cubicBezTo>
                      <a:pt x="0" y="5217"/>
                      <a:pt x="0" y="5217"/>
                      <a:pt x="0" y="5217"/>
                    </a:cubicBezTo>
                    <a:cubicBezTo>
                      <a:pt x="25263" y="5217"/>
                      <a:pt x="25263" y="5217"/>
                      <a:pt x="25263" y="5217"/>
                    </a:cubicBezTo>
                    <a:cubicBezTo>
                      <a:pt x="25263" y="15652"/>
                      <a:pt x="25263" y="15652"/>
                      <a:pt x="25263" y="15652"/>
                    </a:cubicBezTo>
                    <a:cubicBezTo>
                      <a:pt x="31578" y="10434"/>
                      <a:pt x="37894" y="10434"/>
                      <a:pt x="50526" y="5217"/>
                    </a:cubicBezTo>
                    <a:cubicBezTo>
                      <a:pt x="56842" y="0"/>
                      <a:pt x="63157" y="0"/>
                      <a:pt x="69473" y="0"/>
                    </a:cubicBezTo>
                    <a:cubicBezTo>
                      <a:pt x="88421" y="0"/>
                      <a:pt x="101052" y="5217"/>
                      <a:pt x="107368" y="10434"/>
                    </a:cubicBezTo>
                    <a:cubicBezTo>
                      <a:pt x="113684" y="20869"/>
                      <a:pt x="120000" y="31304"/>
                      <a:pt x="120000" y="41739"/>
                    </a:cubicBezTo>
                    <a:lnTo>
                      <a:pt x="120000" y="12000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173" name="Shape 173"/>
              <p:cNvSpPr/>
              <p:nvPr/>
            </p:nvSpPr>
            <p:spPr>
              <a:xfrm>
                <a:off x="4659312" y="3411537"/>
                <a:ext cx="63500" cy="9048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83478"/>
                    </a:moveTo>
                    <a:cubicBezTo>
                      <a:pt x="120000" y="93913"/>
                      <a:pt x="112941" y="104347"/>
                      <a:pt x="98823" y="109565"/>
                    </a:cubicBezTo>
                    <a:cubicBezTo>
                      <a:pt x="91764" y="120000"/>
                      <a:pt x="70588" y="120000"/>
                      <a:pt x="49411" y="120000"/>
                    </a:cubicBezTo>
                    <a:cubicBezTo>
                      <a:pt x="42352" y="120000"/>
                      <a:pt x="28235" y="120000"/>
                      <a:pt x="21176" y="120000"/>
                    </a:cubicBezTo>
                    <a:cubicBezTo>
                      <a:pt x="14117" y="114782"/>
                      <a:pt x="7058" y="114782"/>
                      <a:pt x="0" y="109565"/>
                    </a:cubicBezTo>
                    <a:cubicBezTo>
                      <a:pt x="0" y="88695"/>
                      <a:pt x="0" y="88695"/>
                      <a:pt x="0" y="88695"/>
                    </a:cubicBezTo>
                    <a:cubicBezTo>
                      <a:pt x="0" y="88695"/>
                      <a:pt x="0" y="88695"/>
                      <a:pt x="0" y="88695"/>
                    </a:cubicBezTo>
                    <a:cubicBezTo>
                      <a:pt x="7058" y="93913"/>
                      <a:pt x="14117" y="99130"/>
                      <a:pt x="28235" y="99130"/>
                    </a:cubicBezTo>
                    <a:cubicBezTo>
                      <a:pt x="35294" y="104347"/>
                      <a:pt x="42352" y="104347"/>
                      <a:pt x="56470" y="104347"/>
                    </a:cubicBezTo>
                    <a:cubicBezTo>
                      <a:pt x="63529" y="104347"/>
                      <a:pt x="77647" y="104347"/>
                      <a:pt x="84705" y="99130"/>
                    </a:cubicBezTo>
                    <a:cubicBezTo>
                      <a:pt x="84705" y="99130"/>
                      <a:pt x="91764" y="93913"/>
                      <a:pt x="91764" y="88695"/>
                    </a:cubicBezTo>
                    <a:cubicBezTo>
                      <a:pt x="91764" y="83478"/>
                      <a:pt x="91764" y="78260"/>
                      <a:pt x="84705" y="78260"/>
                    </a:cubicBezTo>
                    <a:cubicBezTo>
                      <a:pt x="84705" y="73043"/>
                      <a:pt x="77647" y="73043"/>
                      <a:pt x="63529" y="73043"/>
                    </a:cubicBezTo>
                    <a:cubicBezTo>
                      <a:pt x="63529" y="73043"/>
                      <a:pt x="56470" y="67826"/>
                      <a:pt x="49411" y="67826"/>
                    </a:cubicBezTo>
                    <a:cubicBezTo>
                      <a:pt x="42352" y="67826"/>
                      <a:pt x="42352" y="67826"/>
                      <a:pt x="35294" y="67826"/>
                    </a:cubicBezTo>
                    <a:cubicBezTo>
                      <a:pt x="21176" y="62608"/>
                      <a:pt x="14117" y="62608"/>
                      <a:pt x="7058" y="57391"/>
                    </a:cubicBezTo>
                    <a:cubicBezTo>
                      <a:pt x="0" y="52173"/>
                      <a:pt x="0" y="41739"/>
                      <a:pt x="0" y="36521"/>
                    </a:cubicBezTo>
                    <a:cubicBezTo>
                      <a:pt x="0" y="31304"/>
                      <a:pt x="0" y="26086"/>
                      <a:pt x="0" y="20869"/>
                    </a:cubicBezTo>
                    <a:cubicBezTo>
                      <a:pt x="7058" y="20869"/>
                      <a:pt x="7058" y="15652"/>
                      <a:pt x="14117" y="10434"/>
                    </a:cubicBezTo>
                    <a:cubicBezTo>
                      <a:pt x="21176" y="10434"/>
                      <a:pt x="28235" y="5217"/>
                      <a:pt x="35294" y="5217"/>
                    </a:cubicBezTo>
                    <a:cubicBezTo>
                      <a:pt x="42352" y="0"/>
                      <a:pt x="49411" y="0"/>
                      <a:pt x="63529" y="0"/>
                    </a:cubicBezTo>
                    <a:cubicBezTo>
                      <a:pt x="70588" y="0"/>
                      <a:pt x="77647" y="0"/>
                      <a:pt x="84705" y="5217"/>
                    </a:cubicBezTo>
                    <a:cubicBezTo>
                      <a:pt x="98823" y="5217"/>
                      <a:pt x="105882" y="5217"/>
                      <a:pt x="112941" y="10434"/>
                    </a:cubicBezTo>
                    <a:cubicBezTo>
                      <a:pt x="112941" y="31304"/>
                      <a:pt x="112941" y="31304"/>
                      <a:pt x="112941" y="31304"/>
                    </a:cubicBezTo>
                    <a:cubicBezTo>
                      <a:pt x="112941" y="31304"/>
                      <a:pt x="112941" y="31304"/>
                      <a:pt x="112941" y="31304"/>
                    </a:cubicBezTo>
                    <a:cubicBezTo>
                      <a:pt x="105882" y="26086"/>
                      <a:pt x="98823" y="26086"/>
                      <a:pt x="84705" y="20869"/>
                    </a:cubicBezTo>
                    <a:cubicBezTo>
                      <a:pt x="77647" y="20869"/>
                      <a:pt x="70588" y="15652"/>
                      <a:pt x="56470" y="15652"/>
                    </a:cubicBezTo>
                    <a:cubicBezTo>
                      <a:pt x="49411" y="15652"/>
                      <a:pt x="42352" y="20869"/>
                      <a:pt x="35294" y="20869"/>
                    </a:cubicBezTo>
                    <a:cubicBezTo>
                      <a:pt x="28235" y="26086"/>
                      <a:pt x="21176" y="26086"/>
                      <a:pt x="21176" y="31304"/>
                    </a:cubicBezTo>
                    <a:cubicBezTo>
                      <a:pt x="21176" y="36521"/>
                      <a:pt x="28235" y="41739"/>
                      <a:pt x="28235" y="41739"/>
                    </a:cubicBezTo>
                    <a:cubicBezTo>
                      <a:pt x="35294" y="46956"/>
                      <a:pt x="42352" y="46956"/>
                      <a:pt x="49411" y="52173"/>
                    </a:cubicBezTo>
                    <a:cubicBezTo>
                      <a:pt x="56470" y="52173"/>
                      <a:pt x="56470" y="52173"/>
                      <a:pt x="63529" y="52173"/>
                    </a:cubicBezTo>
                    <a:cubicBezTo>
                      <a:pt x="70588" y="52173"/>
                      <a:pt x="77647" y="52173"/>
                      <a:pt x="77647" y="57391"/>
                    </a:cubicBezTo>
                    <a:cubicBezTo>
                      <a:pt x="91764" y="57391"/>
                      <a:pt x="98823" y="62608"/>
                      <a:pt x="105882" y="67826"/>
                    </a:cubicBezTo>
                    <a:cubicBezTo>
                      <a:pt x="112941" y="67826"/>
                      <a:pt x="120000" y="78260"/>
                      <a:pt x="120000" y="8347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174" name="Shape 174"/>
              <p:cNvSpPr/>
              <p:nvPr/>
            </p:nvSpPr>
            <p:spPr>
              <a:xfrm>
                <a:off x="4741862" y="3411537"/>
                <a:ext cx="73025" cy="12223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42580"/>
                    </a:moveTo>
                    <a:cubicBezTo>
                      <a:pt x="120000" y="50322"/>
                      <a:pt x="120000" y="58064"/>
                      <a:pt x="120000" y="61935"/>
                    </a:cubicBezTo>
                    <a:cubicBezTo>
                      <a:pt x="113684" y="69677"/>
                      <a:pt x="107368" y="73548"/>
                      <a:pt x="101052" y="77419"/>
                    </a:cubicBezTo>
                    <a:cubicBezTo>
                      <a:pt x="101052" y="81290"/>
                      <a:pt x="94736" y="85161"/>
                      <a:pt x="82105" y="85161"/>
                    </a:cubicBezTo>
                    <a:cubicBezTo>
                      <a:pt x="75789" y="89032"/>
                      <a:pt x="69473" y="89032"/>
                      <a:pt x="63157" y="89032"/>
                    </a:cubicBezTo>
                    <a:cubicBezTo>
                      <a:pt x="56842" y="89032"/>
                      <a:pt x="50526" y="89032"/>
                      <a:pt x="44210" y="89032"/>
                    </a:cubicBezTo>
                    <a:cubicBezTo>
                      <a:pt x="37894" y="85161"/>
                      <a:pt x="31578" y="85161"/>
                      <a:pt x="25263" y="85161"/>
                    </a:cubicBezTo>
                    <a:cubicBezTo>
                      <a:pt x="25263" y="120000"/>
                      <a:pt x="25263" y="120000"/>
                      <a:pt x="25263" y="120000"/>
                    </a:cubicBezTo>
                    <a:cubicBezTo>
                      <a:pt x="0" y="120000"/>
                      <a:pt x="0" y="120000"/>
                      <a:pt x="0" y="120000"/>
                    </a:cubicBezTo>
                    <a:cubicBezTo>
                      <a:pt x="0" y="3870"/>
                      <a:pt x="0" y="3870"/>
                      <a:pt x="0" y="3870"/>
                    </a:cubicBezTo>
                    <a:cubicBezTo>
                      <a:pt x="25263" y="3870"/>
                      <a:pt x="25263" y="3870"/>
                      <a:pt x="25263" y="3870"/>
                    </a:cubicBezTo>
                    <a:cubicBezTo>
                      <a:pt x="25263" y="11612"/>
                      <a:pt x="25263" y="11612"/>
                      <a:pt x="25263" y="11612"/>
                    </a:cubicBezTo>
                    <a:cubicBezTo>
                      <a:pt x="31578" y="7741"/>
                      <a:pt x="37894" y="7741"/>
                      <a:pt x="44210" y="3870"/>
                    </a:cubicBezTo>
                    <a:cubicBezTo>
                      <a:pt x="50526" y="0"/>
                      <a:pt x="63157" y="0"/>
                      <a:pt x="69473" y="0"/>
                    </a:cubicBezTo>
                    <a:cubicBezTo>
                      <a:pt x="88421" y="0"/>
                      <a:pt x="101052" y="3870"/>
                      <a:pt x="107368" y="11612"/>
                    </a:cubicBezTo>
                    <a:cubicBezTo>
                      <a:pt x="120000" y="19354"/>
                      <a:pt x="120000" y="30967"/>
                      <a:pt x="120000" y="42580"/>
                    </a:cubicBezTo>
                    <a:close/>
                    <a:moveTo>
                      <a:pt x="101052" y="46451"/>
                    </a:moveTo>
                    <a:cubicBezTo>
                      <a:pt x="101052" y="34838"/>
                      <a:pt x="94736" y="27096"/>
                      <a:pt x="88421" y="23225"/>
                    </a:cubicBezTo>
                    <a:cubicBezTo>
                      <a:pt x="82105" y="15483"/>
                      <a:pt x="75789" y="15483"/>
                      <a:pt x="63157" y="15483"/>
                    </a:cubicBezTo>
                    <a:cubicBezTo>
                      <a:pt x="56842" y="15483"/>
                      <a:pt x="50526" y="15483"/>
                      <a:pt x="44210" y="15483"/>
                    </a:cubicBezTo>
                    <a:cubicBezTo>
                      <a:pt x="37894" y="19354"/>
                      <a:pt x="31578" y="19354"/>
                      <a:pt x="25263" y="23225"/>
                    </a:cubicBezTo>
                    <a:cubicBezTo>
                      <a:pt x="25263" y="73548"/>
                      <a:pt x="25263" y="73548"/>
                      <a:pt x="25263" y="73548"/>
                    </a:cubicBezTo>
                    <a:cubicBezTo>
                      <a:pt x="31578" y="73548"/>
                      <a:pt x="37894" y="73548"/>
                      <a:pt x="44210" y="77419"/>
                    </a:cubicBezTo>
                    <a:cubicBezTo>
                      <a:pt x="44210" y="77419"/>
                      <a:pt x="50526" y="77419"/>
                      <a:pt x="56842" y="77419"/>
                    </a:cubicBezTo>
                    <a:cubicBezTo>
                      <a:pt x="69473" y="77419"/>
                      <a:pt x="82105" y="73548"/>
                      <a:pt x="88421" y="69677"/>
                    </a:cubicBezTo>
                    <a:cubicBezTo>
                      <a:pt x="94736" y="61935"/>
                      <a:pt x="101052" y="54193"/>
                      <a:pt x="101052" y="4645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175" name="Shape 175"/>
              <p:cNvSpPr/>
              <p:nvPr/>
            </p:nvSpPr>
            <p:spPr>
              <a:xfrm>
                <a:off x="4832351" y="3411537"/>
                <a:ext cx="76198" cy="9048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62608"/>
                    </a:moveTo>
                    <a:cubicBezTo>
                      <a:pt x="120000" y="78260"/>
                      <a:pt x="114000" y="93913"/>
                      <a:pt x="102000" y="104347"/>
                    </a:cubicBezTo>
                    <a:cubicBezTo>
                      <a:pt x="90000" y="114782"/>
                      <a:pt x="78000" y="120000"/>
                      <a:pt x="60000" y="120000"/>
                    </a:cubicBezTo>
                    <a:cubicBezTo>
                      <a:pt x="42000" y="120000"/>
                      <a:pt x="24000" y="114782"/>
                      <a:pt x="18000" y="104347"/>
                    </a:cubicBezTo>
                    <a:cubicBezTo>
                      <a:pt x="6000" y="93913"/>
                      <a:pt x="0" y="78260"/>
                      <a:pt x="0" y="62608"/>
                    </a:cubicBezTo>
                    <a:cubicBezTo>
                      <a:pt x="0" y="41739"/>
                      <a:pt x="6000" y="26086"/>
                      <a:pt x="18000" y="15652"/>
                    </a:cubicBezTo>
                    <a:cubicBezTo>
                      <a:pt x="24000" y="5217"/>
                      <a:pt x="42000" y="0"/>
                      <a:pt x="60000" y="0"/>
                    </a:cubicBezTo>
                    <a:cubicBezTo>
                      <a:pt x="78000" y="0"/>
                      <a:pt x="90000" y="5217"/>
                      <a:pt x="102000" y="15652"/>
                    </a:cubicBezTo>
                    <a:cubicBezTo>
                      <a:pt x="114000" y="26086"/>
                      <a:pt x="120000" y="41739"/>
                      <a:pt x="120000" y="62608"/>
                    </a:cubicBezTo>
                    <a:close/>
                    <a:moveTo>
                      <a:pt x="96000" y="62608"/>
                    </a:moveTo>
                    <a:cubicBezTo>
                      <a:pt x="96000" y="46956"/>
                      <a:pt x="96000" y="36521"/>
                      <a:pt x="90000" y="26086"/>
                    </a:cubicBezTo>
                    <a:cubicBezTo>
                      <a:pt x="78000" y="20869"/>
                      <a:pt x="72000" y="15652"/>
                      <a:pt x="60000" y="15652"/>
                    </a:cubicBezTo>
                    <a:cubicBezTo>
                      <a:pt x="48000" y="15652"/>
                      <a:pt x="36000" y="20869"/>
                      <a:pt x="30000" y="26086"/>
                    </a:cubicBezTo>
                    <a:cubicBezTo>
                      <a:pt x="24000" y="36521"/>
                      <a:pt x="24000" y="46956"/>
                      <a:pt x="24000" y="62608"/>
                    </a:cubicBezTo>
                    <a:cubicBezTo>
                      <a:pt x="24000" y="73043"/>
                      <a:pt x="24000" y="88695"/>
                      <a:pt x="30000" y="93913"/>
                    </a:cubicBezTo>
                    <a:cubicBezTo>
                      <a:pt x="36000" y="99130"/>
                      <a:pt x="48000" y="104347"/>
                      <a:pt x="60000" y="104347"/>
                    </a:cubicBezTo>
                    <a:cubicBezTo>
                      <a:pt x="72000" y="104347"/>
                      <a:pt x="78000" y="99130"/>
                      <a:pt x="90000" y="93913"/>
                    </a:cubicBezTo>
                    <a:cubicBezTo>
                      <a:pt x="96000" y="88695"/>
                      <a:pt x="96000" y="73043"/>
                      <a:pt x="96000" y="6260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176" name="Shape 176"/>
              <p:cNvSpPr/>
              <p:nvPr/>
            </p:nvSpPr>
            <p:spPr>
              <a:xfrm>
                <a:off x="4930776" y="3414712"/>
                <a:ext cx="49211" cy="87313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21818"/>
                    </a:moveTo>
                    <a:cubicBezTo>
                      <a:pt x="120000" y="21818"/>
                      <a:pt x="120000" y="21818"/>
                      <a:pt x="120000" y="21818"/>
                    </a:cubicBezTo>
                    <a:cubicBezTo>
                      <a:pt x="120000" y="21818"/>
                      <a:pt x="110769" y="21818"/>
                      <a:pt x="110769" y="21818"/>
                    </a:cubicBezTo>
                    <a:cubicBezTo>
                      <a:pt x="101538" y="16363"/>
                      <a:pt x="92307" y="16363"/>
                      <a:pt x="92307" y="16363"/>
                    </a:cubicBezTo>
                    <a:cubicBezTo>
                      <a:pt x="83076" y="16363"/>
                      <a:pt x="73846" y="21818"/>
                      <a:pt x="55384" y="21818"/>
                    </a:cubicBezTo>
                    <a:cubicBezTo>
                      <a:pt x="46153" y="27272"/>
                      <a:pt x="36923" y="27272"/>
                      <a:pt x="27692" y="32727"/>
                    </a:cubicBezTo>
                    <a:cubicBezTo>
                      <a:pt x="27692" y="120000"/>
                      <a:pt x="27692" y="120000"/>
                      <a:pt x="27692" y="120000"/>
                    </a:cubicBezTo>
                    <a:cubicBezTo>
                      <a:pt x="0" y="120000"/>
                      <a:pt x="0" y="120000"/>
                      <a:pt x="0" y="12000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7692" y="0"/>
                      <a:pt x="27692" y="0"/>
                      <a:pt x="27692" y="0"/>
                    </a:cubicBezTo>
                    <a:cubicBezTo>
                      <a:pt x="27692" y="16363"/>
                      <a:pt x="27692" y="16363"/>
                      <a:pt x="27692" y="16363"/>
                    </a:cubicBezTo>
                    <a:cubicBezTo>
                      <a:pt x="46153" y="10909"/>
                      <a:pt x="55384" y="5454"/>
                      <a:pt x="64615" y="5454"/>
                    </a:cubicBezTo>
                    <a:cubicBezTo>
                      <a:pt x="73846" y="0"/>
                      <a:pt x="92307" y="0"/>
                      <a:pt x="101538" y="0"/>
                    </a:cubicBezTo>
                    <a:cubicBezTo>
                      <a:pt x="101538" y="0"/>
                      <a:pt x="110769" y="0"/>
                      <a:pt x="110769" y="0"/>
                    </a:cubicBezTo>
                    <a:cubicBezTo>
                      <a:pt x="110769" y="0"/>
                      <a:pt x="120000" y="0"/>
                      <a:pt x="120000" y="0"/>
                    </a:cubicBezTo>
                    <a:lnTo>
                      <a:pt x="120000" y="21818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177" name="Shape 177"/>
              <p:cNvSpPr/>
              <p:nvPr/>
            </p:nvSpPr>
            <p:spPr>
              <a:xfrm>
                <a:off x="4991101" y="3390901"/>
                <a:ext cx="53974" cy="111125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9999" y="115714"/>
                    </a:moveTo>
                    <a:cubicBezTo>
                      <a:pt x="111428" y="119999"/>
                      <a:pt x="111428" y="119999"/>
                      <a:pt x="102857" y="119999"/>
                    </a:cubicBezTo>
                    <a:cubicBezTo>
                      <a:pt x="94285" y="119999"/>
                      <a:pt x="85714" y="119999"/>
                      <a:pt x="85714" y="119999"/>
                    </a:cubicBezTo>
                    <a:cubicBezTo>
                      <a:pt x="59999" y="119999"/>
                      <a:pt x="51428" y="115714"/>
                      <a:pt x="34285" y="111428"/>
                    </a:cubicBezTo>
                    <a:cubicBezTo>
                      <a:pt x="25714" y="107142"/>
                      <a:pt x="25714" y="98571"/>
                      <a:pt x="25714" y="89999"/>
                    </a:cubicBezTo>
                    <a:cubicBezTo>
                      <a:pt x="25714" y="38571"/>
                      <a:pt x="25714" y="38571"/>
                      <a:pt x="25714" y="38571"/>
                    </a:cubicBezTo>
                    <a:cubicBezTo>
                      <a:pt x="0" y="38571"/>
                      <a:pt x="0" y="38571"/>
                      <a:pt x="0" y="38571"/>
                    </a:cubicBezTo>
                    <a:cubicBezTo>
                      <a:pt x="0" y="25714"/>
                      <a:pt x="0" y="25714"/>
                      <a:pt x="0" y="25714"/>
                    </a:cubicBezTo>
                    <a:cubicBezTo>
                      <a:pt x="25714" y="25714"/>
                      <a:pt x="25714" y="25714"/>
                      <a:pt x="25714" y="25714"/>
                    </a:cubicBezTo>
                    <a:cubicBezTo>
                      <a:pt x="25714" y="0"/>
                      <a:pt x="25714" y="0"/>
                      <a:pt x="25714" y="0"/>
                    </a:cubicBezTo>
                    <a:cubicBezTo>
                      <a:pt x="51428" y="0"/>
                      <a:pt x="51428" y="0"/>
                      <a:pt x="51428" y="0"/>
                    </a:cubicBezTo>
                    <a:cubicBezTo>
                      <a:pt x="51428" y="25714"/>
                      <a:pt x="51428" y="25714"/>
                      <a:pt x="51428" y="25714"/>
                    </a:cubicBezTo>
                    <a:cubicBezTo>
                      <a:pt x="119999" y="25714"/>
                      <a:pt x="119999" y="25714"/>
                      <a:pt x="119999" y="25714"/>
                    </a:cubicBezTo>
                    <a:cubicBezTo>
                      <a:pt x="119999" y="38571"/>
                      <a:pt x="119999" y="38571"/>
                      <a:pt x="119999" y="38571"/>
                    </a:cubicBezTo>
                    <a:cubicBezTo>
                      <a:pt x="51428" y="38571"/>
                      <a:pt x="51428" y="38571"/>
                      <a:pt x="51428" y="38571"/>
                    </a:cubicBezTo>
                    <a:cubicBezTo>
                      <a:pt x="51428" y="81428"/>
                      <a:pt x="51428" y="81428"/>
                      <a:pt x="51428" y="81428"/>
                    </a:cubicBezTo>
                    <a:cubicBezTo>
                      <a:pt x="51428" y="85714"/>
                      <a:pt x="51428" y="89999"/>
                      <a:pt x="51428" y="94285"/>
                    </a:cubicBezTo>
                    <a:cubicBezTo>
                      <a:pt x="59999" y="94285"/>
                      <a:pt x="59999" y="98571"/>
                      <a:pt x="59999" y="98571"/>
                    </a:cubicBezTo>
                    <a:cubicBezTo>
                      <a:pt x="59999" y="102857"/>
                      <a:pt x="68571" y="102857"/>
                      <a:pt x="68571" y="102857"/>
                    </a:cubicBezTo>
                    <a:cubicBezTo>
                      <a:pt x="77142" y="107142"/>
                      <a:pt x="77142" y="107142"/>
                      <a:pt x="94285" y="107142"/>
                    </a:cubicBezTo>
                    <a:cubicBezTo>
                      <a:pt x="94285" y="107142"/>
                      <a:pt x="102857" y="107142"/>
                      <a:pt x="102857" y="107142"/>
                    </a:cubicBezTo>
                    <a:cubicBezTo>
                      <a:pt x="111428" y="102857"/>
                      <a:pt x="111428" y="102857"/>
                      <a:pt x="119999" y="102857"/>
                    </a:cubicBezTo>
                    <a:cubicBezTo>
                      <a:pt x="119999" y="102857"/>
                      <a:pt x="119999" y="102857"/>
                      <a:pt x="119999" y="102857"/>
                    </a:cubicBezTo>
                    <a:lnTo>
                      <a:pt x="119999" y="115714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178" name="Shape 178"/>
              <p:cNvSpPr/>
              <p:nvPr/>
            </p:nvSpPr>
            <p:spPr>
              <a:xfrm>
                <a:off x="5056187" y="3514726"/>
                <a:ext cx="95250" cy="7937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179" name="Shape 179"/>
              <p:cNvSpPr/>
              <p:nvPr/>
            </p:nvSpPr>
            <p:spPr>
              <a:xfrm>
                <a:off x="5168901" y="3387726"/>
                <a:ext cx="73025" cy="11430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120000"/>
                    </a:moveTo>
                    <a:lnTo>
                      <a:pt x="0" y="120000"/>
                    </a:lnTo>
                    <a:lnTo>
                      <a:pt x="0" y="0"/>
                    </a:lnTo>
                    <a:lnTo>
                      <a:pt x="120000" y="0"/>
                    </a:lnTo>
                    <a:lnTo>
                      <a:pt x="120000" y="11666"/>
                    </a:lnTo>
                    <a:lnTo>
                      <a:pt x="26086" y="11666"/>
                    </a:lnTo>
                    <a:lnTo>
                      <a:pt x="26086" y="45000"/>
                    </a:lnTo>
                    <a:lnTo>
                      <a:pt x="120000" y="45000"/>
                    </a:lnTo>
                    <a:lnTo>
                      <a:pt x="120000" y="58333"/>
                    </a:lnTo>
                    <a:lnTo>
                      <a:pt x="26086" y="58333"/>
                    </a:lnTo>
                    <a:lnTo>
                      <a:pt x="26086" y="103333"/>
                    </a:lnTo>
                    <a:lnTo>
                      <a:pt x="120000" y="103333"/>
                    </a:lnTo>
                    <a:lnTo>
                      <a:pt x="120000" y="12000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180" name="Shape 180"/>
              <p:cNvSpPr/>
              <p:nvPr/>
            </p:nvSpPr>
            <p:spPr>
              <a:xfrm>
                <a:off x="5264151" y="3387726"/>
                <a:ext cx="87313" cy="11430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70344"/>
                    </a:moveTo>
                    <a:cubicBezTo>
                      <a:pt x="120000" y="78620"/>
                      <a:pt x="114782" y="86896"/>
                      <a:pt x="114782" y="91034"/>
                    </a:cubicBezTo>
                    <a:cubicBezTo>
                      <a:pt x="109565" y="99310"/>
                      <a:pt x="109565" y="103448"/>
                      <a:pt x="104347" y="107586"/>
                    </a:cubicBezTo>
                    <a:cubicBezTo>
                      <a:pt x="99130" y="111724"/>
                      <a:pt x="88695" y="115862"/>
                      <a:pt x="83478" y="120000"/>
                    </a:cubicBezTo>
                    <a:cubicBezTo>
                      <a:pt x="78260" y="120000"/>
                      <a:pt x="67826" y="120000"/>
                      <a:pt x="57391" y="120000"/>
                    </a:cubicBezTo>
                    <a:cubicBezTo>
                      <a:pt x="52173" y="120000"/>
                      <a:pt x="41739" y="120000"/>
                      <a:pt x="36521" y="120000"/>
                    </a:cubicBezTo>
                    <a:cubicBezTo>
                      <a:pt x="26086" y="115862"/>
                      <a:pt x="20869" y="111724"/>
                      <a:pt x="15652" y="107586"/>
                    </a:cubicBezTo>
                    <a:cubicBezTo>
                      <a:pt x="10434" y="103448"/>
                      <a:pt x="5217" y="99310"/>
                      <a:pt x="5217" y="95172"/>
                    </a:cubicBezTo>
                    <a:cubicBezTo>
                      <a:pt x="0" y="86896"/>
                      <a:pt x="0" y="78620"/>
                      <a:pt x="0" y="70344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0869" y="0"/>
                      <a:pt x="20869" y="0"/>
                      <a:pt x="20869" y="0"/>
                    </a:cubicBezTo>
                    <a:cubicBezTo>
                      <a:pt x="20869" y="70344"/>
                      <a:pt x="20869" y="70344"/>
                      <a:pt x="20869" y="70344"/>
                    </a:cubicBezTo>
                    <a:cubicBezTo>
                      <a:pt x="20869" y="78620"/>
                      <a:pt x="20869" y="82758"/>
                      <a:pt x="20869" y="86896"/>
                    </a:cubicBezTo>
                    <a:cubicBezTo>
                      <a:pt x="26086" y="91034"/>
                      <a:pt x="26086" y="95172"/>
                      <a:pt x="31304" y="95172"/>
                    </a:cubicBezTo>
                    <a:cubicBezTo>
                      <a:pt x="31304" y="99310"/>
                      <a:pt x="36521" y="103448"/>
                      <a:pt x="41739" y="103448"/>
                    </a:cubicBezTo>
                    <a:cubicBezTo>
                      <a:pt x="46956" y="107586"/>
                      <a:pt x="52173" y="107586"/>
                      <a:pt x="57391" y="107586"/>
                    </a:cubicBezTo>
                    <a:cubicBezTo>
                      <a:pt x="67826" y="107586"/>
                      <a:pt x="73043" y="107586"/>
                      <a:pt x="78260" y="103448"/>
                    </a:cubicBezTo>
                    <a:cubicBezTo>
                      <a:pt x="83478" y="103448"/>
                      <a:pt x="88695" y="99310"/>
                      <a:pt x="88695" y="95172"/>
                    </a:cubicBezTo>
                    <a:cubicBezTo>
                      <a:pt x="93913" y="95172"/>
                      <a:pt x="93913" y="91034"/>
                      <a:pt x="93913" y="86896"/>
                    </a:cubicBezTo>
                    <a:cubicBezTo>
                      <a:pt x="99130" y="82758"/>
                      <a:pt x="99130" y="78620"/>
                      <a:pt x="99130" y="70344"/>
                    </a:cubicBezTo>
                    <a:cubicBezTo>
                      <a:pt x="99130" y="0"/>
                      <a:pt x="99130" y="0"/>
                      <a:pt x="99130" y="0"/>
                    </a:cubicBezTo>
                    <a:cubicBezTo>
                      <a:pt x="120000" y="0"/>
                      <a:pt x="120000" y="0"/>
                      <a:pt x="120000" y="0"/>
                    </a:cubicBezTo>
                    <a:lnTo>
                      <a:pt x="120000" y="70344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181" name="Shape 181"/>
              <p:cNvSpPr/>
              <p:nvPr/>
            </p:nvSpPr>
            <p:spPr>
              <a:xfrm>
                <a:off x="3786187" y="3321051"/>
                <a:ext cx="260350" cy="21748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06086" y="17454"/>
                    </a:moveTo>
                    <a:cubicBezTo>
                      <a:pt x="109565" y="17454"/>
                      <a:pt x="114782" y="15272"/>
                      <a:pt x="120000" y="13090"/>
                    </a:cubicBezTo>
                    <a:cubicBezTo>
                      <a:pt x="116521" y="19636"/>
                      <a:pt x="111304" y="24000"/>
                      <a:pt x="107826" y="28363"/>
                    </a:cubicBezTo>
                    <a:cubicBezTo>
                      <a:pt x="107826" y="30545"/>
                      <a:pt x="107826" y="32727"/>
                      <a:pt x="107826" y="32727"/>
                    </a:cubicBezTo>
                    <a:cubicBezTo>
                      <a:pt x="107826" y="74181"/>
                      <a:pt x="81739" y="120000"/>
                      <a:pt x="38260" y="120000"/>
                    </a:cubicBezTo>
                    <a:cubicBezTo>
                      <a:pt x="24347" y="120000"/>
                      <a:pt x="10434" y="115636"/>
                      <a:pt x="0" y="106909"/>
                    </a:cubicBezTo>
                    <a:cubicBezTo>
                      <a:pt x="1739" y="106909"/>
                      <a:pt x="3478" y="106909"/>
                      <a:pt x="5217" y="106909"/>
                    </a:cubicBezTo>
                    <a:cubicBezTo>
                      <a:pt x="17391" y="106909"/>
                      <a:pt x="27826" y="102545"/>
                      <a:pt x="36521" y="93818"/>
                    </a:cubicBezTo>
                    <a:cubicBezTo>
                      <a:pt x="26086" y="93818"/>
                      <a:pt x="15652" y="85090"/>
                      <a:pt x="13913" y="72000"/>
                    </a:cubicBezTo>
                    <a:cubicBezTo>
                      <a:pt x="15652" y="74181"/>
                      <a:pt x="15652" y="74181"/>
                      <a:pt x="17391" y="74181"/>
                    </a:cubicBezTo>
                    <a:cubicBezTo>
                      <a:pt x="20869" y="74181"/>
                      <a:pt x="22608" y="72000"/>
                      <a:pt x="24347" y="72000"/>
                    </a:cubicBezTo>
                    <a:cubicBezTo>
                      <a:pt x="13913" y="69818"/>
                      <a:pt x="5217" y="56727"/>
                      <a:pt x="5217" y="41454"/>
                    </a:cubicBezTo>
                    <a:cubicBezTo>
                      <a:pt x="5217" y="41454"/>
                      <a:pt x="5217" y="41454"/>
                      <a:pt x="5217" y="41454"/>
                    </a:cubicBezTo>
                    <a:cubicBezTo>
                      <a:pt x="8695" y="43636"/>
                      <a:pt x="12173" y="45818"/>
                      <a:pt x="15652" y="45818"/>
                    </a:cubicBezTo>
                    <a:cubicBezTo>
                      <a:pt x="8695" y="39272"/>
                      <a:pt x="5217" y="30545"/>
                      <a:pt x="5217" y="19636"/>
                    </a:cubicBezTo>
                    <a:cubicBezTo>
                      <a:pt x="5217" y="15272"/>
                      <a:pt x="6956" y="8727"/>
                      <a:pt x="8695" y="4363"/>
                    </a:cubicBezTo>
                    <a:cubicBezTo>
                      <a:pt x="20869" y="24000"/>
                      <a:pt x="38260" y="34909"/>
                      <a:pt x="59130" y="37090"/>
                    </a:cubicBezTo>
                    <a:cubicBezTo>
                      <a:pt x="59130" y="34909"/>
                      <a:pt x="57391" y="32727"/>
                      <a:pt x="57391" y="30545"/>
                    </a:cubicBezTo>
                    <a:cubicBezTo>
                      <a:pt x="57391" y="13090"/>
                      <a:pt x="69565" y="0"/>
                      <a:pt x="83478" y="0"/>
                    </a:cubicBezTo>
                    <a:cubicBezTo>
                      <a:pt x="90434" y="0"/>
                      <a:pt x="95652" y="2181"/>
                      <a:pt x="100869" y="8727"/>
                    </a:cubicBezTo>
                    <a:cubicBezTo>
                      <a:pt x="106086" y="6545"/>
                      <a:pt x="111304" y="4363"/>
                      <a:pt x="116521" y="2181"/>
                    </a:cubicBezTo>
                    <a:cubicBezTo>
                      <a:pt x="114782" y="8727"/>
                      <a:pt x="109565" y="15272"/>
                      <a:pt x="106086" y="17454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</p:grpSp>
        <p:pic>
          <p:nvPicPr>
            <p:cNvPr id="182" name="Shape 182"/>
            <p:cNvPicPr preferRelativeResize="0"/>
            <p:nvPr/>
          </p:nvPicPr>
          <p:blipFill rotWithShape="1">
            <a:blip r:embed="rId3" cstate="print">
              <a:alphaModFix/>
            </a:blip>
            <a:srcRect/>
            <a:stretch/>
          </p:blipFill>
          <p:spPr>
            <a:xfrm>
              <a:off x="6778910" y="6317551"/>
              <a:ext cx="1478281" cy="27127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3" name="Shape 183"/>
            <p:cNvSpPr/>
            <p:nvPr/>
          </p:nvSpPr>
          <p:spPr>
            <a:xfrm>
              <a:off x="4264025" y="6453187"/>
              <a:ext cx="633413" cy="4048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84" name="Shape 184"/>
            <p:cNvSpPr txBox="1"/>
            <p:nvPr/>
          </p:nvSpPr>
          <p:spPr>
            <a:xfrm>
              <a:off x="4208087" y="6433591"/>
              <a:ext cx="729687" cy="307777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Verdana"/>
                <a:buNone/>
              </a:pPr>
              <a:r>
                <a:rPr lang="en-GB" sz="700" b="0" i="1" u="none" strike="noStrike" cap="none">
                  <a:solidFill>
                    <a:srgbClr val="FFFFFF"/>
                  </a:solidFill>
                  <a:latin typeface="Verdana"/>
                  <a:ea typeface="Verdana"/>
                  <a:cs typeface="Verdana"/>
                  <a:sym typeface="Verdana"/>
                </a:rPr>
                <a:t>Mobility and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Verdana"/>
                <a:buNone/>
              </a:pPr>
              <a:r>
                <a:rPr lang="en-GB" sz="700" b="0" i="1" u="none" strike="noStrike" cap="none">
                  <a:solidFill>
                    <a:srgbClr val="FFFFFF"/>
                  </a:solidFill>
                  <a:latin typeface="Verdana"/>
                  <a:ea typeface="Verdana"/>
                  <a:cs typeface="Verdana"/>
                  <a:sym typeface="Verdana"/>
                </a:rPr>
                <a:t>Transport</a:t>
              </a:r>
            </a:p>
          </p:txBody>
        </p:sp>
      </p:grpSp>
      <p:sp>
        <p:nvSpPr>
          <p:cNvPr id="185" name="Shape 185"/>
          <p:cNvSpPr txBox="1">
            <a:spLocks noGrp="1"/>
          </p:cNvSpPr>
          <p:nvPr>
            <p:ph type="body" idx="2"/>
          </p:nvPr>
        </p:nvSpPr>
        <p:spPr>
          <a:xfrm>
            <a:off x="395287" y="1484783"/>
            <a:ext cx="8353423" cy="3242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140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873125" marR="0" lvl="1" indent="-111125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01750" marR="0" lvl="2" indent="-23495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14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54175" marR="0" lvl="3" indent="22225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16125" marR="0" lvl="4" indent="15875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Master 01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0" y="4908550"/>
            <a:ext cx="9144000" cy="1949449"/>
          </a:xfrm>
          <a:prstGeom prst="rect">
            <a:avLst/>
          </a:prstGeom>
          <a:solidFill>
            <a:srgbClr val="192F7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3175" marR="0" lvl="0" indent="-31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7000" b="1" i="0" u="none" strike="noStrike" cap="none">
              <a:solidFill>
                <a:srgbClr val="FFD62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7" name="Shape 17"/>
          <p:cNvSpPr/>
          <p:nvPr/>
        </p:nvSpPr>
        <p:spPr>
          <a:xfrm>
            <a:off x="1176337" y="4908551"/>
            <a:ext cx="7967662" cy="1574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4282" y="0"/>
                </a:moveTo>
                <a:cubicBezTo>
                  <a:pt x="0" y="0"/>
                  <a:pt x="0" y="0"/>
                  <a:pt x="0" y="0"/>
                </a:cubicBezTo>
                <a:cubicBezTo>
                  <a:pt x="3616" y="14457"/>
                  <a:pt x="8279" y="28192"/>
                  <a:pt x="14084" y="40722"/>
                </a:cubicBezTo>
                <a:cubicBezTo>
                  <a:pt x="37065" y="90361"/>
                  <a:pt x="77747" y="114216"/>
                  <a:pt x="120000" y="120000"/>
                </a:cubicBezTo>
                <a:cubicBezTo>
                  <a:pt x="120000" y="119518"/>
                  <a:pt x="120000" y="119518"/>
                  <a:pt x="120000" y="119518"/>
                </a:cubicBezTo>
                <a:cubicBezTo>
                  <a:pt x="78747" y="113253"/>
                  <a:pt x="39444" y="89156"/>
                  <a:pt x="17605" y="40240"/>
                </a:cubicBezTo>
                <a:cubicBezTo>
                  <a:pt x="12038" y="27951"/>
                  <a:pt x="7613" y="14457"/>
                  <a:pt x="4282" y="0"/>
                </a:cubicBezTo>
                <a:close/>
                <a:moveTo>
                  <a:pt x="12085" y="0"/>
                </a:moveTo>
                <a:cubicBezTo>
                  <a:pt x="8136" y="0"/>
                  <a:pt x="8136" y="0"/>
                  <a:pt x="8136" y="0"/>
                </a:cubicBezTo>
                <a:cubicBezTo>
                  <a:pt x="11134" y="14216"/>
                  <a:pt x="15273" y="27710"/>
                  <a:pt x="20650" y="40000"/>
                </a:cubicBezTo>
                <a:cubicBezTo>
                  <a:pt x="41205" y="87710"/>
                  <a:pt x="79508" y="111325"/>
                  <a:pt x="120000" y="117108"/>
                </a:cubicBezTo>
                <a:cubicBezTo>
                  <a:pt x="120000" y="116626"/>
                  <a:pt x="120000" y="116626"/>
                  <a:pt x="120000" y="116626"/>
                </a:cubicBezTo>
                <a:cubicBezTo>
                  <a:pt x="80507" y="110120"/>
                  <a:pt x="43489" y="86506"/>
                  <a:pt x="23933" y="39759"/>
                </a:cubicBezTo>
                <a:cubicBezTo>
                  <a:pt x="18794" y="27469"/>
                  <a:pt x="14892" y="13975"/>
                  <a:pt x="12085" y="0"/>
                </a:cubicBezTo>
                <a:close/>
                <a:moveTo>
                  <a:pt x="19413" y="0"/>
                </a:moveTo>
                <a:cubicBezTo>
                  <a:pt x="15701" y="0"/>
                  <a:pt x="15701" y="0"/>
                  <a:pt x="15701" y="0"/>
                </a:cubicBezTo>
                <a:cubicBezTo>
                  <a:pt x="18128" y="13975"/>
                  <a:pt x="21839" y="27228"/>
                  <a:pt x="26788" y="39518"/>
                </a:cubicBezTo>
                <a:cubicBezTo>
                  <a:pt x="45202" y="85060"/>
                  <a:pt x="81268" y="108192"/>
                  <a:pt x="120000" y="114457"/>
                </a:cubicBezTo>
                <a:cubicBezTo>
                  <a:pt x="120000" y="113734"/>
                  <a:pt x="120000" y="113734"/>
                  <a:pt x="120000" y="113734"/>
                </a:cubicBezTo>
                <a:cubicBezTo>
                  <a:pt x="82220" y="107228"/>
                  <a:pt x="47390" y="84096"/>
                  <a:pt x="29881" y="39277"/>
                </a:cubicBezTo>
                <a:cubicBezTo>
                  <a:pt x="25122" y="26987"/>
                  <a:pt x="21649" y="13734"/>
                  <a:pt x="19413" y="0"/>
                </a:cubicBezTo>
                <a:close/>
                <a:moveTo>
                  <a:pt x="26264" y="0"/>
                </a:moveTo>
                <a:cubicBezTo>
                  <a:pt x="22839" y="0"/>
                  <a:pt x="22839" y="0"/>
                  <a:pt x="22839" y="0"/>
                </a:cubicBezTo>
                <a:cubicBezTo>
                  <a:pt x="24742" y="13734"/>
                  <a:pt x="27977" y="26987"/>
                  <a:pt x="32593" y="39036"/>
                </a:cubicBezTo>
                <a:cubicBezTo>
                  <a:pt x="49008" y="82650"/>
                  <a:pt x="82981" y="105301"/>
                  <a:pt x="120000" y="111566"/>
                </a:cubicBezTo>
                <a:cubicBezTo>
                  <a:pt x="120000" y="111084"/>
                  <a:pt x="120000" y="111084"/>
                  <a:pt x="120000" y="111084"/>
                </a:cubicBezTo>
                <a:cubicBezTo>
                  <a:pt x="83885" y="104337"/>
                  <a:pt x="51102" y="81686"/>
                  <a:pt x="35495" y="38795"/>
                </a:cubicBezTo>
                <a:cubicBezTo>
                  <a:pt x="31070" y="26746"/>
                  <a:pt x="28025" y="13734"/>
                  <a:pt x="26264" y="0"/>
                </a:cubicBezTo>
                <a:close/>
                <a:moveTo>
                  <a:pt x="32735" y="0"/>
                </a:moveTo>
                <a:cubicBezTo>
                  <a:pt x="29500" y="0"/>
                  <a:pt x="29500" y="0"/>
                  <a:pt x="29500" y="0"/>
                </a:cubicBezTo>
                <a:cubicBezTo>
                  <a:pt x="30880" y="13493"/>
                  <a:pt x="33687" y="26506"/>
                  <a:pt x="37969" y="38554"/>
                </a:cubicBezTo>
                <a:cubicBezTo>
                  <a:pt x="52624" y="80240"/>
                  <a:pt x="84599" y="102409"/>
                  <a:pt x="120000" y="108915"/>
                </a:cubicBezTo>
                <a:cubicBezTo>
                  <a:pt x="120000" y="108192"/>
                  <a:pt x="120000" y="108192"/>
                  <a:pt x="120000" y="108192"/>
                </a:cubicBezTo>
                <a:cubicBezTo>
                  <a:pt x="85503" y="101445"/>
                  <a:pt x="54623" y="79277"/>
                  <a:pt x="40681" y="38313"/>
                </a:cubicBezTo>
                <a:cubicBezTo>
                  <a:pt x="36590" y="26265"/>
                  <a:pt x="33973" y="13493"/>
                  <a:pt x="32735" y="0"/>
                </a:cubicBezTo>
                <a:close/>
                <a:moveTo>
                  <a:pt x="38778" y="0"/>
                </a:moveTo>
                <a:cubicBezTo>
                  <a:pt x="35781" y="0"/>
                  <a:pt x="35781" y="0"/>
                  <a:pt x="35781" y="0"/>
                </a:cubicBezTo>
                <a:cubicBezTo>
                  <a:pt x="36685" y="13253"/>
                  <a:pt x="39111" y="26265"/>
                  <a:pt x="43061" y="38313"/>
                </a:cubicBezTo>
                <a:cubicBezTo>
                  <a:pt x="56145" y="77831"/>
                  <a:pt x="86217" y="99518"/>
                  <a:pt x="120000" y="106024"/>
                </a:cubicBezTo>
                <a:cubicBezTo>
                  <a:pt x="120000" y="105542"/>
                  <a:pt x="120000" y="105542"/>
                  <a:pt x="120000" y="105542"/>
                </a:cubicBezTo>
                <a:cubicBezTo>
                  <a:pt x="87073" y="98554"/>
                  <a:pt x="58049" y="77108"/>
                  <a:pt x="45630" y="37831"/>
                </a:cubicBezTo>
                <a:cubicBezTo>
                  <a:pt x="41823" y="26024"/>
                  <a:pt x="39540" y="13253"/>
                  <a:pt x="38778" y="0"/>
                </a:cubicBezTo>
                <a:close/>
                <a:moveTo>
                  <a:pt x="44440" y="0"/>
                </a:moveTo>
                <a:cubicBezTo>
                  <a:pt x="41633" y="0"/>
                  <a:pt x="41633" y="0"/>
                  <a:pt x="41633" y="0"/>
                </a:cubicBezTo>
                <a:cubicBezTo>
                  <a:pt x="42109" y="13012"/>
                  <a:pt x="44155" y="25783"/>
                  <a:pt x="47819" y="37831"/>
                </a:cubicBezTo>
                <a:cubicBezTo>
                  <a:pt x="59476" y="75662"/>
                  <a:pt x="87787" y="96867"/>
                  <a:pt x="120000" y="103373"/>
                </a:cubicBezTo>
                <a:cubicBezTo>
                  <a:pt x="120000" y="102891"/>
                  <a:pt x="120000" y="102891"/>
                  <a:pt x="120000" y="102891"/>
                </a:cubicBezTo>
                <a:cubicBezTo>
                  <a:pt x="88596" y="95903"/>
                  <a:pt x="61332" y="74939"/>
                  <a:pt x="50245" y="37590"/>
                </a:cubicBezTo>
                <a:cubicBezTo>
                  <a:pt x="46724" y="25783"/>
                  <a:pt x="44821" y="13012"/>
                  <a:pt x="44440" y="0"/>
                </a:cubicBezTo>
                <a:close/>
                <a:moveTo>
                  <a:pt x="49817" y="0"/>
                </a:moveTo>
                <a:cubicBezTo>
                  <a:pt x="47153" y="0"/>
                  <a:pt x="47153" y="0"/>
                  <a:pt x="47153" y="0"/>
                </a:cubicBezTo>
                <a:cubicBezTo>
                  <a:pt x="47200" y="13012"/>
                  <a:pt x="48865" y="25542"/>
                  <a:pt x="52291" y="37349"/>
                </a:cubicBezTo>
                <a:cubicBezTo>
                  <a:pt x="62712" y="73493"/>
                  <a:pt x="89262" y="93975"/>
                  <a:pt x="120000" y="100963"/>
                </a:cubicBezTo>
                <a:cubicBezTo>
                  <a:pt x="120000" y="100240"/>
                  <a:pt x="120000" y="100240"/>
                  <a:pt x="120000" y="100240"/>
                </a:cubicBezTo>
                <a:cubicBezTo>
                  <a:pt x="90071" y="93253"/>
                  <a:pt x="64425" y="72771"/>
                  <a:pt x="54575" y="37108"/>
                </a:cubicBezTo>
                <a:cubicBezTo>
                  <a:pt x="51292" y="25301"/>
                  <a:pt x="49722" y="12771"/>
                  <a:pt x="49817" y="0"/>
                </a:cubicBezTo>
                <a:close/>
                <a:moveTo>
                  <a:pt x="54861" y="0"/>
                </a:moveTo>
                <a:cubicBezTo>
                  <a:pt x="52386" y="0"/>
                  <a:pt x="52386" y="0"/>
                  <a:pt x="52386" y="0"/>
                </a:cubicBezTo>
                <a:cubicBezTo>
                  <a:pt x="52006" y="12771"/>
                  <a:pt x="53338" y="25301"/>
                  <a:pt x="56526" y="37108"/>
                </a:cubicBezTo>
                <a:cubicBezTo>
                  <a:pt x="65757" y="71566"/>
                  <a:pt x="90737" y="91566"/>
                  <a:pt x="120000" y="98313"/>
                </a:cubicBezTo>
                <a:cubicBezTo>
                  <a:pt x="120000" y="97831"/>
                  <a:pt x="120000" y="97831"/>
                  <a:pt x="120000" y="97831"/>
                </a:cubicBezTo>
                <a:cubicBezTo>
                  <a:pt x="91498" y="90602"/>
                  <a:pt x="67422" y="70843"/>
                  <a:pt x="58620" y="36867"/>
                </a:cubicBezTo>
                <a:cubicBezTo>
                  <a:pt x="55622" y="25060"/>
                  <a:pt x="54385" y="12771"/>
                  <a:pt x="54861" y="0"/>
                </a:cubicBezTo>
                <a:close/>
                <a:moveTo>
                  <a:pt x="59619" y="0"/>
                </a:moveTo>
                <a:cubicBezTo>
                  <a:pt x="57287" y="0"/>
                  <a:pt x="57287" y="0"/>
                  <a:pt x="57287" y="0"/>
                </a:cubicBezTo>
                <a:cubicBezTo>
                  <a:pt x="56526" y="12530"/>
                  <a:pt x="57525" y="25060"/>
                  <a:pt x="60475" y="36626"/>
                </a:cubicBezTo>
                <a:cubicBezTo>
                  <a:pt x="68707" y="69638"/>
                  <a:pt x="92164" y="88915"/>
                  <a:pt x="120000" y="95662"/>
                </a:cubicBezTo>
                <a:cubicBezTo>
                  <a:pt x="120000" y="95180"/>
                  <a:pt x="120000" y="95180"/>
                  <a:pt x="120000" y="95180"/>
                </a:cubicBezTo>
                <a:cubicBezTo>
                  <a:pt x="92878" y="88192"/>
                  <a:pt x="70277" y="68915"/>
                  <a:pt x="62474" y="36626"/>
                </a:cubicBezTo>
                <a:cubicBezTo>
                  <a:pt x="59666" y="24819"/>
                  <a:pt x="58762" y="12530"/>
                  <a:pt x="59619" y="0"/>
                </a:cubicBezTo>
                <a:close/>
                <a:moveTo>
                  <a:pt x="64091" y="0"/>
                </a:moveTo>
                <a:cubicBezTo>
                  <a:pt x="61950" y="0"/>
                  <a:pt x="61950" y="0"/>
                  <a:pt x="61950" y="0"/>
                </a:cubicBezTo>
                <a:cubicBezTo>
                  <a:pt x="60761" y="12530"/>
                  <a:pt x="61475" y="24819"/>
                  <a:pt x="64187" y="36385"/>
                </a:cubicBezTo>
                <a:cubicBezTo>
                  <a:pt x="71514" y="67710"/>
                  <a:pt x="93497" y="86506"/>
                  <a:pt x="120000" y="93253"/>
                </a:cubicBezTo>
                <a:cubicBezTo>
                  <a:pt x="120000" y="92771"/>
                  <a:pt x="120000" y="92771"/>
                  <a:pt x="120000" y="92771"/>
                </a:cubicBezTo>
                <a:cubicBezTo>
                  <a:pt x="94210" y="85542"/>
                  <a:pt x="73037" y="66987"/>
                  <a:pt x="66090" y="36144"/>
                </a:cubicBezTo>
                <a:cubicBezTo>
                  <a:pt x="63473" y="24578"/>
                  <a:pt x="62854" y="12289"/>
                  <a:pt x="64091" y="0"/>
                </a:cubicBezTo>
                <a:close/>
                <a:moveTo>
                  <a:pt x="68326" y="0"/>
                </a:moveTo>
                <a:cubicBezTo>
                  <a:pt x="66328" y="0"/>
                  <a:pt x="66328" y="0"/>
                  <a:pt x="66328" y="0"/>
                </a:cubicBezTo>
                <a:cubicBezTo>
                  <a:pt x="64758" y="12289"/>
                  <a:pt x="65186" y="24578"/>
                  <a:pt x="67708" y="36144"/>
                </a:cubicBezTo>
                <a:cubicBezTo>
                  <a:pt x="74179" y="65783"/>
                  <a:pt x="94829" y="84096"/>
                  <a:pt x="120000" y="90843"/>
                </a:cubicBezTo>
                <a:cubicBezTo>
                  <a:pt x="120000" y="90361"/>
                  <a:pt x="120000" y="90361"/>
                  <a:pt x="120000" y="90361"/>
                </a:cubicBezTo>
                <a:cubicBezTo>
                  <a:pt x="95495" y="83132"/>
                  <a:pt x="75654" y="65301"/>
                  <a:pt x="69468" y="35903"/>
                </a:cubicBezTo>
                <a:cubicBezTo>
                  <a:pt x="67042" y="24337"/>
                  <a:pt x="66756" y="12289"/>
                  <a:pt x="68326" y="0"/>
                </a:cubicBezTo>
                <a:close/>
                <a:moveTo>
                  <a:pt x="72371" y="0"/>
                </a:moveTo>
                <a:cubicBezTo>
                  <a:pt x="70467" y="0"/>
                  <a:pt x="70467" y="0"/>
                  <a:pt x="70467" y="0"/>
                </a:cubicBezTo>
                <a:cubicBezTo>
                  <a:pt x="68564" y="12048"/>
                  <a:pt x="68659" y="24337"/>
                  <a:pt x="70991" y="35903"/>
                </a:cubicBezTo>
                <a:cubicBezTo>
                  <a:pt x="76748" y="64096"/>
                  <a:pt x="96114" y="81686"/>
                  <a:pt x="120000" y="88433"/>
                </a:cubicBezTo>
                <a:cubicBezTo>
                  <a:pt x="120000" y="87951"/>
                  <a:pt x="120000" y="87951"/>
                  <a:pt x="120000" y="87951"/>
                </a:cubicBezTo>
                <a:cubicBezTo>
                  <a:pt x="96780" y="80963"/>
                  <a:pt x="78128" y="63614"/>
                  <a:pt x="72704" y="35662"/>
                </a:cubicBezTo>
                <a:cubicBezTo>
                  <a:pt x="70420" y="24096"/>
                  <a:pt x="70420" y="12048"/>
                  <a:pt x="72371" y="0"/>
                </a:cubicBezTo>
                <a:close/>
                <a:moveTo>
                  <a:pt x="75701" y="35421"/>
                </a:moveTo>
                <a:cubicBezTo>
                  <a:pt x="73608" y="23855"/>
                  <a:pt x="73893" y="11807"/>
                  <a:pt x="76177" y="0"/>
                </a:cubicBezTo>
                <a:cubicBezTo>
                  <a:pt x="74417" y="0"/>
                  <a:pt x="74417" y="0"/>
                  <a:pt x="74417" y="0"/>
                </a:cubicBezTo>
                <a:cubicBezTo>
                  <a:pt x="72133" y="12048"/>
                  <a:pt x="71942" y="24096"/>
                  <a:pt x="74131" y="35662"/>
                </a:cubicBezTo>
                <a:cubicBezTo>
                  <a:pt x="79222" y="62409"/>
                  <a:pt x="97351" y="79518"/>
                  <a:pt x="120000" y="86265"/>
                </a:cubicBezTo>
                <a:cubicBezTo>
                  <a:pt x="120000" y="85783"/>
                  <a:pt x="120000" y="85783"/>
                  <a:pt x="120000" y="85783"/>
                </a:cubicBezTo>
                <a:cubicBezTo>
                  <a:pt x="97969" y="78795"/>
                  <a:pt x="80507" y="61927"/>
                  <a:pt x="75701" y="35421"/>
                </a:cubicBezTo>
                <a:close/>
                <a:moveTo>
                  <a:pt x="78556" y="35180"/>
                </a:moveTo>
                <a:cubicBezTo>
                  <a:pt x="76605" y="23855"/>
                  <a:pt x="77129" y="11807"/>
                  <a:pt x="79841" y="0"/>
                </a:cubicBezTo>
                <a:cubicBezTo>
                  <a:pt x="78128" y="0"/>
                  <a:pt x="78128" y="0"/>
                  <a:pt x="78128" y="0"/>
                </a:cubicBezTo>
                <a:cubicBezTo>
                  <a:pt x="75511" y="11807"/>
                  <a:pt x="75035" y="23855"/>
                  <a:pt x="77081" y="35421"/>
                </a:cubicBezTo>
                <a:cubicBezTo>
                  <a:pt x="81554" y="60963"/>
                  <a:pt x="98540" y="77108"/>
                  <a:pt x="120000" y="83855"/>
                </a:cubicBezTo>
                <a:cubicBezTo>
                  <a:pt x="120000" y="83373"/>
                  <a:pt x="120000" y="83373"/>
                  <a:pt x="120000" y="83373"/>
                </a:cubicBezTo>
                <a:cubicBezTo>
                  <a:pt x="99159" y="76385"/>
                  <a:pt x="82839" y="60240"/>
                  <a:pt x="78556" y="35180"/>
                </a:cubicBezTo>
                <a:close/>
                <a:moveTo>
                  <a:pt x="81221" y="34939"/>
                </a:moveTo>
                <a:cubicBezTo>
                  <a:pt x="79460" y="23614"/>
                  <a:pt x="80269" y="11566"/>
                  <a:pt x="83267" y="0"/>
                </a:cubicBezTo>
                <a:cubicBezTo>
                  <a:pt x="81697" y="0"/>
                  <a:pt x="81697" y="0"/>
                  <a:pt x="81697" y="0"/>
                </a:cubicBezTo>
                <a:cubicBezTo>
                  <a:pt x="78699" y="11807"/>
                  <a:pt x="77938" y="23614"/>
                  <a:pt x="79841" y="35180"/>
                </a:cubicBezTo>
                <a:cubicBezTo>
                  <a:pt x="83790" y="59277"/>
                  <a:pt x="99682" y="75180"/>
                  <a:pt x="120000" y="81686"/>
                </a:cubicBezTo>
                <a:cubicBezTo>
                  <a:pt x="120000" y="81204"/>
                  <a:pt x="120000" y="81204"/>
                  <a:pt x="120000" y="81204"/>
                </a:cubicBezTo>
                <a:cubicBezTo>
                  <a:pt x="100253" y="74457"/>
                  <a:pt x="84980" y="58795"/>
                  <a:pt x="81221" y="34939"/>
                </a:cubicBezTo>
                <a:close/>
                <a:moveTo>
                  <a:pt x="83790" y="34698"/>
                </a:moveTo>
                <a:cubicBezTo>
                  <a:pt x="82125" y="23373"/>
                  <a:pt x="83172" y="11566"/>
                  <a:pt x="86550" y="0"/>
                </a:cubicBezTo>
                <a:cubicBezTo>
                  <a:pt x="85075" y="0"/>
                  <a:pt x="85075" y="0"/>
                  <a:pt x="85075" y="0"/>
                </a:cubicBezTo>
                <a:cubicBezTo>
                  <a:pt x="81744" y="11566"/>
                  <a:pt x="80697" y="23373"/>
                  <a:pt x="82458" y="34939"/>
                </a:cubicBezTo>
                <a:cubicBezTo>
                  <a:pt x="85931" y="57831"/>
                  <a:pt x="100777" y="73012"/>
                  <a:pt x="120000" y="79518"/>
                </a:cubicBezTo>
                <a:cubicBezTo>
                  <a:pt x="120000" y="79036"/>
                  <a:pt x="120000" y="79036"/>
                  <a:pt x="120000" y="79036"/>
                </a:cubicBezTo>
                <a:cubicBezTo>
                  <a:pt x="101348" y="72289"/>
                  <a:pt x="87073" y="57349"/>
                  <a:pt x="83790" y="34698"/>
                </a:cubicBezTo>
                <a:close/>
                <a:moveTo>
                  <a:pt x="86169" y="34457"/>
                </a:moveTo>
                <a:cubicBezTo>
                  <a:pt x="84647" y="23132"/>
                  <a:pt x="85979" y="11325"/>
                  <a:pt x="89738" y="0"/>
                </a:cubicBezTo>
                <a:cubicBezTo>
                  <a:pt x="88310" y="0"/>
                  <a:pt x="88310" y="0"/>
                  <a:pt x="88310" y="0"/>
                </a:cubicBezTo>
                <a:cubicBezTo>
                  <a:pt x="84599" y="11325"/>
                  <a:pt x="83314" y="23373"/>
                  <a:pt x="84932" y="34698"/>
                </a:cubicBezTo>
                <a:cubicBezTo>
                  <a:pt x="87977" y="56385"/>
                  <a:pt x="101823" y="71084"/>
                  <a:pt x="120000" y="77590"/>
                </a:cubicBezTo>
                <a:cubicBezTo>
                  <a:pt x="120000" y="77108"/>
                  <a:pt x="120000" y="77108"/>
                  <a:pt x="120000" y="77108"/>
                </a:cubicBezTo>
                <a:cubicBezTo>
                  <a:pt x="102394" y="70361"/>
                  <a:pt x="89072" y="55903"/>
                  <a:pt x="86169" y="34457"/>
                </a:cubicBezTo>
                <a:close/>
              </a:path>
            </a:pathLst>
          </a:custGeom>
          <a:solidFill>
            <a:srgbClr val="3464A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7000" b="1" i="0" u="none" strike="noStrike" cap="none">
              <a:solidFill>
                <a:srgbClr val="FFD62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-188913" y="1011237"/>
            <a:ext cx="9332912" cy="389731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94163" y="120000"/>
                </a:moveTo>
                <a:cubicBezTo>
                  <a:pt x="98835" y="113187"/>
                  <a:pt x="107894" y="106763"/>
                  <a:pt x="120000" y="101605"/>
                </a:cubicBezTo>
                <a:cubicBezTo>
                  <a:pt x="120000" y="101021"/>
                  <a:pt x="120000" y="101021"/>
                  <a:pt x="120000" y="101021"/>
                </a:cubicBezTo>
                <a:cubicBezTo>
                  <a:pt x="107244" y="106277"/>
                  <a:pt x="97738" y="112992"/>
                  <a:pt x="92945" y="120000"/>
                </a:cubicBezTo>
                <a:lnTo>
                  <a:pt x="94163" y="120000"/>
                </a:lnTo>
                <a:close/>
                <a:moveTo>
                  <a:pt x="91442" y="120000"/>
                </a:moveTo>
                <a:cubicBezTo>
                  <a:pt x="96194" y="112311"/>
                  <a:pt x="106269" y="104817"/>
                  <a:pt x="120000" y="99075"/>
                </a:cubicBezTo>
                <a:cubicBezTo>
                  <a:pt x="120000" y="98491"/>
                  <a:pt x="120000" y="98491"/>
                  <a:pt x="120000" y="98491"/>
                </a:cubicBezTo>
                <a:cubicBezTo>
                  <a:pt x="105578" y="104330"/>
                  <a:pt x="95016" y="112019"/>
                  <a:pt x="90182" y="120000"/>
                </a:cubicBezTo>
                <a:lnTo>
                  <a:pt x="91442" y="120000"/>
                </a:lnTo>
                <a:close/>
                <a:moveTo>
                  <a:pt x="88639" y="120000"/>
                </a:moveTo>
                <a:cubicBezTo>
                  <a:pt x="93392" y="111240"/>
                  <a:pt x="104522" y="102871"/>
                  <a:pt x="120000" y="96253"/>
                </a:cubicBezTo>
                <a:cubicBezTo>
                  <a:pt x="120000" y="95669"/>
                  <a:pt x="120000" y="95669"/>
                  <a:pt x="120000" y="95669"/>
                </a:cubicBezTo>
                <a:cubicBezTo>
                  <a:pt x="103750" y="102287"/>
                  <a:pt x="92132" y="110948"/>
                  <a:pt x="87298" y="120000"/>
                </a:cubicBezTo>
                <a:lnTo>
                  <a:pt x="88639" y="120000"/>
                </a:lnTo>
                <a:close/>
                <a:moveTo>
                  <a:pt x="85714" y="120000"/>
                </a:moveTo>
                <a:cubicBezTo>
                  <a:pt x="90345" y="110170"/>
                  <a:pt x="102572" y="100632"/>
                  <a:pt x="120000" y="93236"/>
                </a:cubicBezTo>
                <a:cubicBezTo>
                  <a:pt x="120000" y="92554"/>
                  <a:pt x="120000" y="92554"/>
                  <a:pt x="120000" y="92554"/>
                </a:cubicBezTo>
                <a:cubicBezTo>
                  <a:pt x="101760" y="99951"/>
                  <a:pt x="88964" y="109878"/>
                  <a:pt x="84251" y="120000"/>
                </a:cubicBezTo>
                <a:lnTo>
                  <a:pt x="85714" y="120000"/>
                </a:lnTo>
                <a:close/>
                <a:moveTo>
                  <a:pt x="81083" y="120000"/>
                </a:moveTo>
                <a:cubicBezTo>
                  <a:pt x="82586" y="120000"/>
                  <a:pt x="82586" y="120000"/>
                  <a:pt x="82586" y="120000"/>
                </a:cubicBezTo>
                <a:cubicBezTo>
                  <a:pt x="87054" y="109002"/>
                  <a:pt x="100501" y="98102"/>
                  <a:pt x="120000" y="89927"/>
                </a:cubicBezTo>
                <a:cubicBezTo>
                  <a:pt x="120000" y="89148"/>
                  <a:pt x="120000" y="89148"/>
                  <a:pt x="120000" y="89148"/>
                </a:cubicBezTo>
                <a:cubicBezTo>
                  <a:pt x="99566" y="97420"/>
                  <a:pt x="85551" y="108710"/>
                  <a:pt x="81083" y="120000"/>
                </a:cubicBezTo>
                <a:close/>
                <a:moveTo>
                  <a:pt x="77711" y="120000"/>
                </a:moveTo>
                <a:cubicBezTo>
                  <a:pt x="79336" y="120000"/>
                  <a:pt x="79336" y="120000"/>
                  <a:pt x="79336" y="120000"/>
                </a:cubicBezTo>
                <a:cubicBezTo>
                  <a:pt x="83520" y="107737"/>
                  <a:pt x="98185" y="95377"/>
                  <a:pt x="120000" y="86228"/>
                </a:cubicBezTo>
                <a:cubicBezTo>
                  <a:pt x="120000" y="85352"/>
                  <a:pt x="120000" y="85352"/>
                  <a:pt x="120000" y="85352"/>
                </a:cubicBezTo>
                <a:cubicBezTo>
                  <a:pt x="97169" y="94598"/>
                  <a:pt x="81855" y="107347"/>
                  <a:pt x="77711" y="120000"/>
                </a:cubicBezTo>
                <a:close/>
                <a:moveTo>
                  <a:pt x="74177" y="120000"/>
                </a:moveTo>
                <a:cubicBezTo>
                  <a:pt x="75883" y="120000"/>
                  <a:pt x="75883" y="120000"/>
                  <a:pt x="75883" y="120000"/>
                </a:cubicBezTo>
                <a:cubicBezTo>
                  <a:pt x="79661" y="106374"/>
                  <a:pt x="95666" y="92360"/>
                  <a:pt x="120000" y="82043"/>
                </a:cubicBezTo>
                <a:cubicBezTo>
                  <a:pt x="120000" y="81167"/>
                  <a:pt x="120000" y="81167"/>
                  <a:pt x="120000" y="81167"/>
                </a:cubicBezTo>
                <a:cubicBezTo>
                  <a:pt x="94529" y="91484"/>
                  <a:pt x="77874" y="105888"/>
                  <a:pt x="74177" y="120000"/>
                </a:cubicBezTo>
                <a:close/>
                <a:moveTo>
                  <a:pt x="70440" y="120000"/>
                </a:moveTo>
                <a:cubicBezTo>
                  <a:pt x="72268" y="120000"/>
                  <a:pt x="72268" y="120000"/>
                  <a:pt x="72268" y="120000"/>
                </a:cubicBezTo>
                <a:cubicBezTo>
                  <a:pt x="75436" y="104817"/>
                  <a:pt x="92863" y="88953"/>
                  <a:pt x="120000" y="77372"/>
                </a:cubicBezTo>
                <a:cubicBezTo>
                  <a:pt x="120000" y="76399"/>
                  <a:pt x="120000" y="76399"/>
                  <a:pt x="120000" y="76399"/>
                </a:cubicBezTo>
                <a:cubicBezTo>
                  <a:pt x="91645" y="87980"/>
                  <a:pt x="73486" y="104330"/>
                  <a:pt x="70440" y="120000"/>
                </a:cubicBezTo>
                <a:close/>
                <a:moveTo>
                  <a:pt x="66459" y="120000"/>
                </a:moveTo>
                <a:cubicBezTo>
                  <a:pt x="68449" y="120000"/>
                  <a:pt x="68449" y="120000"/>
                  <a:pt x="68449" y="120000"/>
                </a:cubicBezTo>
                <a:cubicBezTo>
                  <a:pt x="70846" y="103065"/>
                  <a:pt x="89735" y="85060"/>
                  <a:pt x="120000" y="72214"/>
                </a:cubicBezTo>
                <a:cubicBezTo>
                  <a:pt x="120000" y="71046"/>
                  <a:pt x="120000" y="71046"/>
                  <a:pt x="120000" y="71046"/>
                </a:cubicBezTo>
                <a:cubicBezTo>
                  <a:pt x="88395" y="83990"/>
                  <a:pt x="68693" y="102579"/>
                  <a:pt x="66459" y="120000"/>
                </a:cubicBezTo>
                <a:close/>
                <a:moveTo>
                  <a:pt x="62274" y="120000"/>
                </a:moveTo>
                <a:cubicBezTo>
                  <a:pt x="64387" y="120000"/>
                  <a:pt x="64387" y="120000"/>
                  <a:pt x="64387" y="120000"/>
                </a:cubicBezTo>
                <a:cubicBezTo>
                  <a:pt x="65809" y="101216"/>
                  <a:pt x="86283" y="80778"/>
                  <a:pt x="120000" y="66277"/>
                </a:cubicBezTo>
                <a:cubicBezTo>
                  <a:pt x="120000" y="64914"/>
                  <a:pt x="120000" y="64914"/>
                  <a:pt x="120000" y="64914"/>
                </a:cubicBezTo>
                <a:cubicBezTo>
                  <a:pt x="84739" y="79513"/>
                  <a:pt x="63452" y="100632"/>
                  <a:pt x="62274" y="120000"/>
                </a:cubicBezTo>
                <a:close/>
                <a:moveTo>
                  <a:pt x="57806" y="120000"/>
                </a:moveTo>
                <a:cubicBezTo>
                  <a:pt x="60081" y="120000"/>
                  <a:pt x="60081" y="120000"/>
                  <a:pt x="60081" y="120000"/>
                </a:cubicBezTo>
                <a:cubicBezTo>
                  <a:pt x="60284" y="99075"/>
                  <a:pt x="82383" y="75815"/>
                  <a:pt x="120000" y="59464"/>
                </a:cubicBezTo>
                <a:cubicBezTo>
                  <a:pt x="120000" y="58004"/>
                  <a:pt x="120000" y="58004"/>
                  <a:pt x="120000" y="58004"/>
                </a:cubicBezTo>
                <a:cubicBezTo>
                  <a:pt x="80677" y="74452"/>
                  <a:pt x="57684" y="98491"/>
                  <a:pt x="57806" y="120000"/>
                </a:cubicBezTo>
                <a:close/>
                <a:moveTo>
                  <a:pt x="53094" y="120000"/>
                </a:moveTo>
                <a:cubicBezTo>
                  <a:pt x="55490" y="120000"/>
                  <a:pt x="55490" y="120000"/>
                  <a:pt x="55490" y="120000"/>
                </a:cubicBezTo>
                <a:cubicBezTo>
                  <a:pt x="54150" y="96739"/>
                  <a:pt x="77995" y="70170"/>
                  <a:pt x="120000" y="51678"/>
                </a:cubicBezTo>
                <a:cubicBezTo>
                  <a:pt x="120000" y="50024"/>
                  <a:pt x="120000" y="50024"/>
                  <a:pt x="120000" y="50024"/>
                </a:cubicBezTo>
                <a:cubicBezTo>
                  <a:pt x="76086" y="68613"/>
                  <a:pt x="51266" y="96058"/>
                  <a:pt x="53094" y="120000"/>
                </a:cubicBezTo>
                <a:close/>
                <a:moveTo>
                  <a:pt x="48097" y="120000"/>
                </a:moveTo>
                <a:cubicBezTo>
                  <a:pt x="50656" y="120000"/>
                  <a:pt x="50656" y="120000"/>
                  <a:pt x="50656" y="120000"/>
                </a:cubicBezTo>
                <a:cubicBezTo>
                  <a:pt x="47406" y="94209"/>
                  <a:pt x="72999" y="63649"/>
                  <a:pt x="120000" y="42627"/>
                </a:cubicBezTo>
                <a:cubicBezTo>
                  <a:pt x="120000" y="40681"/>
                  <a:pt x="120000" y="40681"/>
                  <a:pt x="120000" y="40681"/>
                </a:cubicBezTo>
                <a:cubicBezTo>
                  <a:pt x="70805" y="61800"/>
                  <a:pt x="44197" y="93430"/>
                  <a:pt x="48097" y="120000"/>
                </a:cubicBezTo>
                <a:close/>
                <a:moveTo>
                  <a:pt x="42735" y="120000"/>
                </a:moveTo>
                <a:cubicBezTo>
                  <a:pt x="45497" y="120000"/>
                  <a:pt x="45497" y="120000"/>
                  <a:pt x="45497" y="120000"/>
                </a:cubicBezTo>
                <a:cubicBezTo>
                  <a:pt x="39851" y="91192"/>
                  <a:pt x="67312" y="56058"/>
                  <a:pt x="120000" y="32019"/>
                </a:cubicBezTo>
                <a:cubicBezTo>
                  <a:pt x="120000" y="29781"/>
                  <a:pt x="120000" y="29781"/>
                  <a:pt x="120000" y="29781"/>
                </a:cubicBezTo>
                <a:cubicBezTo>
                  <a:pt x="64793" y="53819"/>
                  <a:pt x="36276" y="90316"/>
                  <a:pt x="42735" y="120000"/>
                </a:cubicBezTo>
                <a:close/>
                <a:moveTo>
                  <a:pt x="37048" y="120000"/>
                </a:moveTo>
                <a:cubicBezTo>
                  <a:pt x="39972" y="120000"/>
                  <a:pt x="39972" y="120000"/>
                  <a:pt x="39972" y="120000"/>
                </a:cubicBezTo>
                <a:cubicBezTo>
                  <a:pt x="31442" y="87883"/>
                  <a:pt x="60690" y="47007"/>
                  <a:pt x="120000" y="19270"/>
                </a:cubicBezTo>
                <a:cubicBezTo>
                  <a:pt x="120000" y="16642"/>
                  <a:pt x="120000" y="16642"/>
                  <a:pt x="120000" y="16642"/>
                </a:cubicBezTo>
                <a:cubicBezTo>
                  <a:pt x="57765" y="44476"/>
                  <a:pt x="27420" y="86909"/>
                  <a:pt x="37048" y="120000"/>
                </a:cubicBezTo>
                <a:close/>
                <a:moveTo>
                  <a:pt x="30954" y="120000"/>
                </a:moveTo>
                <a:cubicBezTo>
                  <a:pt x="34123" y="120000"/>
                  <a:pt x="34123" y="120000"/>
                  <a:pt x="34123" y="120000"/>
                </a:cubicBezTo>
                <a:cubicBezTo>
                  <a:pt x="21936" y="84087"/>
                  <a:pt x="52931" y="36204"/>
                  <a:pt x="120000" y="3990"/>
                </a:cubicBezTo>
                <a:cubicBezTo>
                  <a:pt x="120000" y="778"/>
                  <a:pt x="120000" y="778"/>
                  <a:pt x="120000" y="778"/>
                </a:cubicBezTo>
                <a:cubicBezTo>
                  <a:pt x="49519" y="33090"/>
                  <a:pt x="17427" y="82919"/>
                  <a:pt x="30954" y="120000"/>
                </a:cubicBezTo>
                <a:close/>
                <a:moveTo>
                  <a:pt x="93554" y="0"/>
                </a:moveTo>
                <a:cubicBezTo>
                  <a:pt x="86283" y="0"/>
                  <a:pt x="86283" y="0"/>
                  <a:pt x="86283" y="0"/>
                </a:cubicBezTo>
                <a:cubicBezTo>
                  <a:pt x="30548" y="36982"/>
                  <a:pt x="8896" y="84768"/>
                  <a:pt x="24495" y="120000"/>
                </a:cubicBezTo>
                <a:cubicBezTo>
                  <a:pt x="27867" y="120000"/>
                  <a:pt x="27867" y="120000"/>
                  <a:pt x="27867" y="120000"/>
                </a:cubicBezTo>
                <a:cubicBezTo>
                  <a:pt x="13202" y="84671"/>
                  <a:pt x="36357" y="36885"/>
                  <a:pt x="93554" y="0"/>
                </a:cubicBezTo>
                <a:close/>
                <a:moveTo>
                  <a:pt x="63127" y="0"/>
                </a:moveTo>
                <a:cubicBezTo>
                  <a:pt x="55409" y="0"/>
                  <a:pt x="55409" y="0"/>
                  <a:pt x="55409" y="0"/>
                </a:cubicBezTo>
                <a:cubicBezTo>
                  <a:pt x="12755" y="40194"/>
                  <a:pt x="0" y="86228"/>
                  <a:pt x="17549" y="120000"/>
                </a:cubicBezTo>
                <a:cubicBezTo>
                  <a:pt x="21205" y="120000"/>
                  <a:pt x="21205" y="120000"/>
                  <a:pt x="21205" y="120000"/>
                </a:cubicBezTo>
                <a:cubicBezTo>
                  <a:pt x="4590" y="86228"/>
                  <a:pt x="18849" y="40097"/>
                  <a:pt x="63127" y="0"/>
                </a:cubicBezTo>
                <a:close/>
              </a:path>
            </a:pathLst>
          </a:custGeom>
          <a:gradFill>
            <a:gsLst>
              <a:gs pos="0">
                <a:srgbClr val="00A5E5">
                  <a:alpha val="74509"/>
                </a:srgbClr>
              </a:gs>
              <a:gs pos="100000">
                <a:srgbClr val="007BAB">
                  <a:alpha val="74509"/>
                </a:srgbClr>
              </a:gs>
            </a:gsLst>
            <a:lin ang="162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7000" b="1" i="0" u="none" strike="noStrike" cap="none">
              <a:solidFill>
                <a:srgbClr val="FFD62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pSp>
        <p:nvGrpSpPr>
          <p:cNvPr id="2" name="Shape 19"/>
          <p:cNvGrpSpPr/>
          <p:nvPr/>
        </p:nvGrpSpPr>
        <p:grpSpPr>
          <a:xfrm>
            <a:off x="3957636" y="289375"/>
            <a:ext cx="1465262" cy="1017587"/>
            <a:chOff x="2412" y="272"/>
            <a:chExt cx="1162" cy="807"/>
          </a:xfrm>
        </p:grpSpPr>
        <p:sp>
          <p:nvSpPr>
            <p:cNvPr id="20" name="Shape 20"/>
            <p:cNvSpPr/>
            <p:nvPr/>
          </p:nvSpPr>
          <p:spPr>
            <a:xfrm>
              <a:off x="2412" y="273"/>
              <a:ext cx="570" cy="21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0000"/>
                  </a:moveTo>
                  <a:lnTo>
                    <a:pt x="0" y="120000"/>
                  </a:lnTo>
                  <a:cubicBezTo>
                    <a:pt x="0" y="120000"/>
                    <a:pt x="72262" y="94500"/>
                    <a:pt x="74335" y="93750"/>
                  </a:cubicBezTo>
                  <a:cubicBezTo>
                    <a:pt x="77443" y="92250"/>
                    <a:pt x="80207" y="90750"/>
                    <a:pt x="82832" y="88687"/>
                  </a:cubicBezTo>
                  <a:cubicBezTo>
                    <a:pt x="88704" y="84375"/>
                    <a:pt x="94093" y="77812"/>
                    <a:pt x="98860" y="69000"/>
                  </a:cubicBezTo>
                  <a:cubicBezTo>
                    <a:pt x="103419" y="60750"/>
                    <a:pt x="107633" y="48562"/>
                    <a:pt x="111848" y="35250"/>
                  </a:cubicBezTo>
                  <a:cubicBezTo>
                    <a:pt x="114542" y="26812"/>
                    <a:pt x="117374" y="15937"/>
                    <a:pt x="119999" y="5250"/>
                  </a:cubicBezTo>
                  <a:lnTo>
                    <a:pt x="119999" y="0"/>
                  </a:lnTo>
                  <a:cubicBezTo>
                    <a:pt x="116891" y="12562"/>
                    <a:pt x="113782" y="23437"/>
                    <a:pt x="110673" y="32812"/>
                  </a:cubicBezTo>
                  <a:cubicBezTo>
                    <a:pt x="106459" y="45562"/>
                    <a:pt x="102107" y="55875"/>
                    <a:pt x="97616" y="63562"/>
                  </a:cubicBezTo>
                  <a:cubicBezTo>
                    <a:pt x="92987" y="71625"/>
                    <a:pt x="87806" y="77625"/>
                    <a:pt x="82141" y="81562"/>
                  </a:cubicBezTo>
                  <a:cubicBezTo>
                    <a:pt x="79654" y="83250"/>
                    <a:pt x="76960" y="84562"/>
                    <a:pt x="73920" y="85875"/>
                  </a:cubicBezTo>
                  <a:cubicBezTo>
                    <a:pt x="71917" y="86625"/>
                    <a:pt x="69844" y="87187"/>
                    <a:pt x="67841" y="87750"/>
                  </a:cubicBezTo>
                  <a:cubicBezTo>
                    <a:pt x="67081" y="87937"/>
                    <a:pt x="0" y="107250"/>
                    <a:pt x="0" y="107250"/>
                  </a:cubicBezTo>
                  <a:lnTo>
                    <a:pt x="0" y="12000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1" name="Shape 21"/>
            <p:cNvSpPr/>
            <p:nvPr/>
          </p:nvSpPr>
          <p:spPr>
            <a:xfrm>
              <a:off x="2412" y="320"/>
              <a:ext cx="570" cy="19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6925" y="65583"/>
                  </a:moveTo>
                  <a:lnTo>
                    <a:pt x="96925" y="65583"/>
                  </a:lnTo>
                  <a:cubicBezTo>
                    <a:pt x="92435" y="73299"/>
                    <a:pt x="87184" y="78984"/>
                    <a:pt x="81381" y="82233"/>
                  </a:cubicBezTo>
                  <a:cubicBezTo>
                    <a:pt x="78963" y="83857"/>
                    <a:pt x="76269" y="84873"/>
                    <a:pt x="73160" y="85888"/>
                  </a:cubicBezTo>
                  <a:cubicBezTo>
                    <a:pt x="71364" y="86497"/>
                    <a:pt x="69568" y="86903"/>
                    <a:pt x="67702" y="87512"/>
                  </a:cubicBezTo>
                  <a:cubicBezTo>
                    <a:pt x="66735" y="87715"/>
                    <a:pt x="65768" y="87918"/>
                    <a:pt x="64801" y="88121"/>
                  </a:cubicBezTo>
                  <a:cubicBezTo>
                    <a:pt x="42625" y="94010"/>
                    <a:pt x="20587" y="100304"/>
                    <a:pt x="0" y="106192"/>
                  </a:cubicBezTo>
                  <a:lnTo>
                    <a:pt x="0" y="120000"/>
                  </a:lnTo>
                  <a:cubicBezTo>
                    <a:pt x="20725" y="112487"/>
                    <a:pt x="42970" y="104771"/>
                    <a:pt x="65077" y="97461"/>
                  </a:cubicBezTo>
                  <a:cubicBezTo>
                    <a:pt x="66113" y="97055"/>
                    <a:pt x="67081" y="96649"/>
                    <a:pt x="68048" y="96446"/>
                  </a:cubicBezTo>
                  <a:cubicBezTo>
                    <a:pt x="69844" y="95837"/>
                    <a:pt x="71709" y="95228"/>
                    <a:pt x="73506" y="94619"/>
                  </a:cubicBezTo>
                  <a:cubicBezTo>
                    <a:pt x="76683" y="93401"/>
                    <a:pt x="79447" y="91979"/>
                    <a:pt x="81934" y="90152"/>
                  </a:cubicBezTo>
                  <a:cubicBezTo>
                    <a:pt x="87944" y="86294"/>
                    <a:pt x="93402" y="80000"/>
                    <a:pt x="98100" y="71675"/>
                  </a:cubicBezTo>
                  <a:cubicBezTo>
                    <a:pt x="102728" y="63553"/>
                    <a:pt x="106873" y="51979"/>
                    <a:pt x="111295" y="37766"/>
                  </a:cubicBezTo>
                  <a:cubicBezTo>
                    <a:pt x="114058" y="29035"/>
                    <a:pt x="117098" y="16649"/>
                    <a:pt x="119999" y="5076"/>
                  </a:cubicBezTo>
                  <a:lnTo>
                    <a:pt x="119999" y="0"/>
                  </a:lnTo>
                  <a:cubicBezTo>
                    <a:pt x="116614" y="13604"/>
                    <a:pt x="113367" y="24974"/>
                    <a:pt x="110189" y="34517"/>
                  </a:cubicBezTo>
                  <a:cubicBezTo>
                    <a:pt x="105906" y="47715"/>
                    <a:pt x="101416" y="58071"/>
                    <a:pt x="96925" y="65583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2" name="Shape 22"/>
            <p:cNvSpPr/>
            <p:nvPr/>
          </p:nvSpPr>
          <p:spPr>
            <a:xfrm>
              <a:off x="2412" y="367"/>
              <a:ext cx="570" cy="17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9568" y="36492"/>
                  </a:moveTo>
                  <a:lnTo>
                    <a:pt x="109568" y="36492"/>
                  </a:lnTo>
                  <a:cubicBezTo>
                    <a:pt x="105215" y="49477"/>
                    <a:pt x="100587" y="59776"/>
                    <a:pt x="95889" y="67164"/>
                  </a:cubicBezTo>
                  <a:cubicBezTo>
                    <a:pt x="91329" y="74328"/>
                    <a:pt x="86217" y="79253"/>
                    <a:pt x="80276" y="82388"/>
                  </a:cubicBezTo>
                  <a:cubicBezTo>
                    <a:pt x="77789" y="83731"/>
                    <a:pt x="75164" y="84850"/>
                    <a:pt x="72124" y="85746"/>
                  </a:cubicBezTo>
                  <a:lnTo>
                    <a:pt x="0" y="105000"/>
                  </a:lnTo>
                  <a:lnTo>
                    <a:pt x="0" y="120000"/>
                  </a:lnTo>
                  <a:lnTo>
                    <a:pt x="64110" y="98059"/>
                  </a:lnTo>
                  <a:lnTo>
                    <a:pt x="72400" y="95149"/>
                  </a:lnTo>
                  <a:cubicBezTo>
                    <a:pt x="75509" y="94029"/>
                    <a:pt x="78272" y="92686"/>
                    <a:pt x="80690" y="91119"/>
                  </a:cubicBezTo>
                  <a:cubicBezTo>
                    <a:pt x="86908" y="87537"/>
                    <a:pt x="92158" y="81716"/>
                    <a:pt x="96856" y="73880"/>
                  </a:cubicBezTo>
                  <a:cubicBezTo>
                    <a:pt x="101692" y="66044"/>
                    <a:pt x="106528" y="53059"/>
                    <a:pt x="111018" y="38955"/>
                  </a:cubicBezTo>
                  <a:cubicBezTo>
                    <a:pt x="113989" y="29776"/>
                    <a:pt x="116891" y="17686"/>
                    <a:pt x="119999" y="5149"/>
                  </a:cubicBezTo>
                  <a:lnTo>
                    <a:pt x="119999" y="0"/>
                  </a:lnTo>
                  <a:cubicBezTo>
                    <a:pt x="116407" y="14328"/>
                    <a:pt x="113022" y="26417"/>
                    <a:pt x="109568" y="36492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3" name="Shape 23"/>
            <p:cNvSpPr/>
            <p:nvPr/>
          </p:nvSpPr>
          <p:spPr>
            <a:xfrm>
              <a:off x="2412" y="461"/>
              <a:ext cx="570" cy="1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2158" y="63724"/>
                  </a:moveTo>
                  <a:lnTo>
                    <a:pt x="92158" y="63724"/>
                  </a:lnTo>
                  <a:cubicBezTo>
                    <a:pt x="87944" y="73103"/>
                    <a:pt x="84835" y="78344"/>
                    <a:pt x="78825" y="80827"/>
                  </a:cubicBezTo>
                  <a:cubicBezTo>
                    <a:pt x="75164" y="82482"/>
                    <a:pt x="71502" y="83310"/>
                    <a:pt x="67841" y="83862"/>
                  </a:cubicBezTo>
                  <a:cubicBezTo>
                    <a:pt x="66113" y="84137"/>
                    <a:pt x="64386" y="84689"/>
                    <a:pt x="62659" y="84965"/>
                  </a:cubicBezTo>
                  <a:cubicBezTo>
                    <a:pt x="51744" y="87448"/>
                    <a:pt x="41036" y="90206"/>
                    <a:pt x="30120" y="93241"/>
                  </a:cubicBezTo>
                  <a:lnTo>
                    <a:pt x="0" y="101241"/>
                  </a:lnTo>
                  <a:lnTo>
                    <a:pt x="0" y="120000"/>
                  </a:lnTo>
                  <a:lnTo>
                    <a:pt x="30397" y="108689"/>
                  </a:lnTo>
                  <a:cubicBezTo>
                    <a:pt x="40276" y="105379"/>
                    <a:pt x="51675" y="101241"/>
                    <a:pt x="62867" y="97655"/>
                  </a:cubicBezTo>
                  <a:lnTo>
                    <a:pt x="70949" y="95172"/>
                  </a:lnTo>
                  <a:cubicBezTo>
                    <a:pt x="74127" y="94068"/>
                    <a:pt x="76753" y="92965"/>
                    <a:pt x="79101" y="91862"/>
                  </a:cubicBezTo>
                  <a:cubicBezTo>
                    <a:pt x="85319" y="88551"/>
                    <a:pt x="90569" y="83586"/>
                    <a:pt x="95267" y="76689"/>
                  </a:cubicBezTo>
                  <a:cubicBezTo>
                    <a:pt x="100241" y="68965"/>
                    <a:pt x="105008" y="57379"/>
                    <a:pt x="109775" y="43586"/>
                  </a:cubicBezTo>
                  <a:cubicBezTo>
                    <a:pt x="114058" y="31448"/>
                    <a:pt x="119999" y="6896"/>
                    <a:pt x="119999" y="6620"/>
                  </a:cubicBezTo>
                  <a:lnTo>
                    <a:pt x="119999" y="0"/>
                  </a:lnTo>
                  <a:cubicBezTo>
                    <a:pt x="116131" y="15172"/>
                    <a:pt x="113851" y="23724"/>
                    <a:pt x="109637" y="34758"/>
                  </a:cubicBezTo>
                  <a:cubicBezTo>
                    <a:pt x="104594" y="48000"/>
                    <a:pt x="95889" y="55172"/>
                    <a:pt x="92158" y="63724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4" name="Shape 24"/>
            <p:cNvSpPr/>
            <p:nvPr/>
          </p:nvSpPr>
          <p:spPr>
            <a:xfrm>
              <a:off x="2412" y="517"/>
              <a:ext cx="570" cy="11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3678" y="63569"/>
                  </a:moveTo>
                  <a:lnTo>
                    <a:pt x="93678" y="63569"/>
                  </a:lnTo>
                  <a:cubicBezTo>
                    <a:pt x="89119" y="70368"/>
                    <a:pt x="84006" y="74787"/>
                    <a:pt x="77996" y="77167"/>
                  </a:cubicBezTo>
                  <a:cubicBezTo>
                    <a:pt x="75578" y="78186"/>
                    <a:pt x="73022" y="79206"/>
                    <a:pt x="70051" y="79546"/>
                  </a:cubicBezTo>
                  <a:lnTo>
                    <a:pt x="61968" y="81586"/>
                  </a:lnTo>
                  <a:cubicBezTo>
                    <a:pt x="41934" y="86005"/>
                    <a:pt x="21968" y="91104"/>
                    <a:pt x="0" y="96883"/>
                  </a:cubicBezTo>
                  <a:lnTo>
                    <a:pt x="0" y="120000"/>
                  </a:lnTo>
                  <a:cubicBezTo>
                    <a:pt x="21001" y="111841"/>
                    <a:pt x="41588" y="104022"/>
                    <a:pt x="62176" y="96883"/>
                  </a:cubicBezTo>
                  <a:lnTo>
                    <a:pt x="70189" y="94164"/>
                  </a:lnTo>
                  <a:cubicBezTo>
                    <a:pt x="73298" y="93144"/>
                    <a:pt x="75854" y="92124"/>
                    <a:pt x="78272" y="90764"/>
                  </a:cubicBezTo>
                  <a:cubicBezTo>
                    <a:pt x="84421" y="87365"/>
                    <a:pt x="89671" y="82266"/>
                    <a:pt x="94369" y="74787"/>
                  </a:cubicBezTo>
                  <a:cubicBezTo>
                    <a:pt x="99481" y="66628"/>
                    <a:pt x="104525" y="55070"/>
                    <a:pt x="109291" y="40113"/>
                  </a:cubicBezTo>
                  <a:cubicBezTo>
                    <a:pt x="112815" y="29235"/>
                    <a:pt x="116338" y="15977"/>
                    <a:pt x="119999" y="339"/>
                  </a:cubicBezTo>
                  <a:lnTo>
                    <a:pt x="119999" y="0"/>
                  </a:lnTo>
                  <a:cubicBezTo>
                    <a:pt x="115993" y="16657"/>
                    <a:pt x="112124" y="20396"/>
                    <a:pt x="108324" y="31954"/>
                  </a:cubicBezTo>
                  <a:cubicBezTo>
                    <a:pt x="103626" y="45892"/>
                    <a:pt x="98721" y="56430"/>
                    <a:pt x="93678" y="63569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5" name="Shape 25"/>
            <p:cNvSpPr/>
            <p:nvPr/>
          </p:nvSpPr>
          <p:spPr>
            <a:xfrm>
              <a:off x="2412" y="555"/>
              <a:ext cx="570" cy="10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2918" y="67432"/>
                  </a:moveTo>
                  <a:lnTo>
                    <a:pt x="92918" y="67432"/>
                  </a:lnTo>
                  <a:cubicBezTo>
                    <a:pt x="88359" y="72870"/>
                    <a:pt x="83385" y="76495"/>
                    <a:pt x="77305" y="78670"/>
                  </a:cubicBezTo>
                  <a:cubicBezTo>
                    <a:pt x="74956" y="79395"/>
                    <a:pt x="72469" y="80120"/>
                    <a:pt x="69360" y="80483"/>
                  </a:cubicBezTo>
                  <a:lnTo>
                    <a:pt x="61347" y="82296"/>
                  </a:lnTo>
                  <a:cubicBezTo>
                    <a:pt x="41243" y="86283"/>
                    <a:pt x="20794" y="90634"/>
                    <a:pt x="0" y="95347"/>
                  </a:cubicBezTo>
                  <a:lnTo>
                    <a:pt x="0" y="120000"/>
                  </a:lnTo>
                  <a:cubicBezTo>
                    <a:pt x="20725" y="112386"/>
                    <a:pt x="41036" y="105135"/>
                    <a:pt x="61554" y="98610"/>
                  </a:cubicBezTo>
                  <a:lnTo>
                    <a:pt x="69499" y="96072"/>
                  </a:lnTo>
                  <a:cubicBezTo>
                    <a:pt x="72607" y="94984"/>
                    <a:pt x="75164" y="94259"/>
                    <a:pt x="77512" y="93172"/>
                  </a:cubicBezTo>
                  <a:cubicBezTo>
                    <a:pt x="83730" y="89909"/>
                    <a:pt x="88773" y="85558"/>
                    <a:pt x="93471" y="79395"/>
                  </a:cubicBezTo>
                  <a:cubicBezTo>
                    <a:pt x="98721" y="72145"/>
                    <a:pt x="103834" y="61631"/>
                    <a:pt x="108670" y="48217"/>
                  </a:cubicBezTo>
                  <a:cubicBezTo>
                    <a:pt x="112400" y="38066"/>
                    <a:pt x="116131" y="25377"/>
                    <a:pt x="119999" y="10513"/>
                  </a:cubicBezTo>
                  <a:lnTo>
                    <a:pt x="119999" y="0"/>
                  </a:lnTo>
                  <a:cubicBezTo>
                    <a:pt x="115785" y="15951"/>
                    <a:pt x="111848" y="28640"/>
                    <a:pt x="107841" y="39154"/>
                  </a:cubicBezTo>
                  <a:cubicBezTo>
                    <a:pt x="103074" y="51480"/>
                    <a:pt x="98100" y="60906"/>
                    <a:pt x="92918" y="67432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6" name="Shape 26"/>
            <p:cNvSpPr/>
            <p:nvPr/>
          </p:nvSpPr>
          <p:spPr>
            <a:xfrm>
              <a:off x="2412" y="603"/>
              <a:ext cx="570" cy="8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2297" y="66327"/>
                  </a:moveTo>
                  <a:lnTo>
                    <a:pt x="92297" y="66327"/>
                  </a:lnTo>
                  <a:cubicBezTo>
                    <a:pt x="87668" y="71563"/>
                    <a:pt x="82694" y="75054"/>
                    <a:pt x="76683" y="76800"/>
                  </a:cubicBezTo>
                  <a:cubicBezTo>
                    <a:pt x="74404" y="77672"/>
                    <a:pt x="71986" y="78109"/>
                    <a:pt x="68808" y="78545"/>
                  </a:cubicBezTo>
                  <a:lnTo>
                    <a:pt x="0" y="90327"/>
                  </a:lnTo>
                  <a:lnTo>
                    <a:pt x="0" y="120000"/>
                  </a:lnTo>
                  <a:lnTo>
                    <a:pt x="61001" y="99490"/>
                  </a:lnTo>
                  <a:lnTo>
                    <a:pt x="68877" y="97309"/>
                  </a:lnTo>
                  <a:cubicBezTo>
                    <a:pt x="71986" y="96436"/>
                    <a:pt x="74542" y="95127"/>
                    <a:pt x="76822" y="94254"/>
                  </a:cubicBezTo>
                  <a:cubicBezTo>
                    <a:pt x="82970" y="91200"/>
                    <a:pt x="88013" y="86836"/>
                    <a:pt x="92711" y="80727"/>
                  </a:cubicBezTo>
                  <a:cubicBezTo>
                    <a:pt x="98031" y="73745"/>
                    <a:pt x="103212" y="63709"/>
                    <a:pt x="108048" y="50618"/>
                  </a:cubicBezTo>
                  <a:cubicBezTo>
                    <a:pt x="111986" y="40145"/>
                    <a:pt x="115924" y="27054"/>
                    <a:pt x="119999" y="11781"/>
                  </a:cubicBezTo>
                  <a:lnTo>
                    <a:pt x="119999" y="0"/>
                  </a:lnTo>
                  <a:cubicBezTo>
                    <a:pt x="115578" y="15709"/>
                    <a:pt x="111433" y="28800"/>
                    <a:pt x="107357" y="38836"/>
                  </a:cubicBezTo>
                  <a:cubicBezTo>
                    <a:pt x="102521" y="51054"/>
                    <a:pt x="97478" y="60218"/>
                    <a:pt x="92297" y="66327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7" name="Shape 27"/>
            <p:cNvSpPr/>
            <p:nvPr/>
          </p:nvSpPr>
          <p:spPr>
            <a:xfrm>
              <a:off x="2412" y="648"/>
              <a:ext cx="570" cy="7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1744" y="64247"/>
                  </a:moveTo>
                  <a:lnTo>
                    <a:pt x="91744" y="64247"/>
                  </a:lnTo>
                  <a:cubicBezTo>
                    <a:pt x="83246" y="73274"/>
                    <a:pt x="74611" y="73805"/>
                    <a:pt x="66183" y="74867"/>
                  </a:cubicBezTo>
                  <a:cubicBezTo>
                    <a:pt x="64248" y="75398"/>
                    <a:pt x="62314" y="75398"/>
                    <a:pt x="60379" y="75929"/>
                  </a:cubicBezTo>
                  <a:lnTo>
                    <a:pt x="0" y="83893"/>
                  </a:lnTo>
                  <a:lnTo>
                    <a:pt x="0" y="120000"/>
                  </a:lnTo>
                  <a:lnTo>
                    <a:pt x="60518" y="99823"/>
                  </a:lnTo>
                  <a:cubicBezTo>
                    <a:pt x="62452" y="99292"/>
                    <a:pt x="64317" y="98761"/>
                    <a:pt x="66252" y="98230"/>
                  </a:cubicBezTo>
                  <a:cubicBezTo>
                    <a:pt x="74749" y="95575"/>
                    <a:pt x="83523" y="92920"/>
                    <a:pt x="92020" y="82300"/>
                  </a:cubicBezTo>
                  <a:cubicBezTo>
                    <a:pt x="97478" y="75929"/>
                    <a:pt x="102659" y="65840"/>
                    <a:pt x="107564" y="53628"/>
                  </a:cubicBezTo>
                  <a:cubicBezTo>
                    <a:pt x="111571" y="43008"/>
                    <a:pt x="115785" y="29734"/>
                    <a:pt x="119999" y="13805"/>
                  </a:cubicBezTo>
                  <a:lnTo>
                    <a:pt x="119999" y="0"/>
                  </a:lnTo>
                  <a:cubicBezTo>
                    <a:pt x="115509" y="15929"/>
                    <a:pt x="111157" y="29203"/>
                    <a:pt x="106943" y="39292"/>
                  </a:cubicBezTo>
                  <a:cubicBezTo>
                    <a:pt x="102176" y="50442"/>
                    <a:pt x="97063" y="58938"/>
                    <a:pt x="91744" y="64247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8" name="Shape 28"/>
            <p:cNvSpPr/>
            <p:nvPr/>
          </p:nvSpPr>
          <p:spPr>
            <a:xfrm>
              <a:off x="2412" y="696"/>
              <a:ext cx="570" cy="5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1260" y="61734"/>
                  </a:moveTo>
                  <a:lnTo>
                    <a:pt x="91260" y="61734"/>
                  </a:lnTo>
                  <a:cubicBezTo>
                    <a:pt x="83316" y="68670"/>
                    <a:pt x="75233" y="68670"/>
                    <a:pt x="67426" y="68670"/>
                  </a:cubicBezTo>
                  <a:cubicBezTo>
                    <a:pt x="64939" y="68670"/>
                    <a:pt x="62521" y="68670"/>
                    <a:pt x="60103" y="68670"/>
                  </a:cubicBezTo>
                  <a:cubicBezTo>
                    <a:pt x="40069" y="69364"/>
                    <a:pt x="20241" y="71445"/>
                    <a:pt x="0" y="72832"/>
                  </a:cubicBezTo>
                  <a:lnTo>
                    <a:pt x="0" y="120000"/>
                  </a:lnTo>
                  <a:cubicBezTo>
                    <a:pt x="19274" y="113063"/>
                    <a:pt x="39723" y="106127"/>
                    <a:pt x="60172" y="100578"/>
                  </a:cubicBezTo>
                  <a:cubicBezTo>
                    <a:pt x="62590" y="99190"/>
                    <a:pt x="65008" y="99190"/>
                    <a:pt x="67426" y="98497"/>
                  </a:cubicBezTo>
                  <a:cubicBezTo>
                    <a:pt x="75302" y="96416"/>
                    <a:pt x="83454" y="94335"/>
                    <a:pt x="91468" y="85317"/>
                  </a:cubicBezTo>
                  <a:cubicBezTo>
                    <a:pt x="97063" y="79768"/>
                    <a:pt x="102107" y="70751"/>
                    <a:pt x="107012" y="58265"/>
                  </a:cubicBezTo>
                  <a:cubicBezTo>
                    <a:pt x="111226" y="47861"/>
                    <a:pt x="115578" y="33988"/>
                    <a:pt x="119999" y="17341"/>
                  </a:cubicBezTo>
                  <a:lnTo>
                    <a:pt x="119999" y="0"/>
                  </a:lnTo>
                  <a:cubicBezTo>
                    <a:pt x="115440" y="16647"/>
                    <a:pt x="110949" y="29826"/>
                    <a:pt x="106597" y="39537"/>
                  </a:cubicBezTo>
                  <a:cubicBezTo>
                    <a:pt x="101761" y="49942"/>
                    <a:pt x="96718" y="57572"/>
                    <a:pt x="91260" y="61734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9" name="Shape 29"/>
            <p:cNvSpPr/>
            <p:nvPr/>
          </p:nvSpPr>
          <p:spPr>
            <a:xfrm>
              <a:off x="2412" y="744"/>
              <a:ext cx="570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0915" y="54545"/>
                  </a:moveTo>
                  <a:lnTo>
                    <a:pt x="90915" y="54545"/>
                  </a:lnTo>
                  <a:cubicBezTo>
                    <a:pt x="87668" y="56528"/>
                    <a:pt x="84075" y="57520"/>
                    <a:pt x="80000" y="57520"/>
                  </a:cubicBezTo>
                  <a:cubicBezTo>
                    <a:pt x="78480" y="57520"/>
                    <a:pt x="76960" y="57520"/>
                    <a:pt x="75440" y="57520"/>
                  </a:cubicBezTo>
                  <a:lnTo>
                    <a:pt x="59827" y="54545"/>
                  </a:lnTo>
                  <a:cubicBezTo>
                    <a:pt x="49257" y="53553"/>
                    <a:pt x="38618" y="52561"/>
                    <a:pt x="28739" y="52561"/>
                  </a:cubicBezTo>
                  <a:lnTo>
                    <a:pt x="0" y="53553"/>
                  </a:lnTo>
                  <a:lnTo>
                    <a:pt x="0" y="120000"/>
                  </a:lnTo>
                  <a:lnTo>
                    <a:pt x="28808" y="109090"/>
                  </a:lnTo>
                  <a:cubicBezTo>
                    <a:pt x="38687" y="106115"/>
                    <a:pt x="49326" y="102148"/>
                    <a:pt x="59896" y="99173"/>
                  </a:cubicBezTo>
                  <a:lnTo>
                    <a:pt x="75440" y="96198"/>
                  </a:lnTo>
                  <a:cubicBezTo>
                    <a:pt x="79723" y="95206"/>
                    <a:pt x="85388" y="93223"/>
                    <a:pt x="91053" y="88264"/>
                  </a:cubicBezTo>
                  <a:cubicBezTo>
                    <a:pt x="96649" y="83305"/>
                    <a:pt x="101761" y="75371"/>
                    <a:pt x="106597" y="63471"/>
                  </a:cubicBezTo>
                  <a:cubicBezTo>
                    <a:pt x="111018" y="53553"/>
                    <a:pt x="115509" y="40661"/>
                    <a:pt x="119999" y="23801"/>
                  </a:cubicBezTo>
                  <a:lnTo>
                    <a:pt x="119999" y="0"/>
                  </a:lnTo>
                  <a:cubicBezTo>
                    <a:pt x="115371" y="15867"/>
                    <a:pt x="110811" y="27768"/>
                    <a:pt x="106321" y="35702"/>
                  </a:cubicBezTo>
                  <a:cubicBezTo>
                    <a:pt x="101485" y="45619"/>
                    <a:pt x="96442" y="51570"/>
                    <a:pt x="90915" y="54545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0" name="Shape 30"/>
            <p:cNvSpPr/>
            <p:nvPr/>
          </p:nvSpPr>
          <p:spPr>
            <a:xfrm>
              <a:off x="2412" y="790"/>
              <a:ext cx="570" cy="2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5233" y="36666"/>
                  </a:moveTo>
                  <a:lnTo>
                    <a:pt x="75233" y="36666"/>
                  </a:lnTo>
                  <a:lnTo>
                    <a:pt x="59758" y="33333"/>
                  </a:lnTo>
                  <a:cubicBezTo>
                    <a:pt x="39930" y="26666"/>
                    <a:pt x="20172" y="16666"/>
                    <a:pt x="0" y="8333"/>
                  </a:cubicBezTo>
                  <a:lnTo>
                    <a:pt x="0" y="120000"/>
                  </a:lnTo>
                  <a:cubicBezTo>
                    <a:pt x="19205" y="116666"/>
                    <a:pt x="39654" y="113333"/>
                    <a:pt x="59758" y="108333"/>
                  </a:cubicBezTo>
                  <a:lnTo>
                    <a:pt x="75302" y="103333"/>
                  </a:lnTo>
                  <a:cubicBezTo>
                    <a:pt x="80483" y="100000"/>
                    <a:pt x="85664" y="98333"/>
                    <a:pt x="90846" y="95000"/>
                  </a:cubicBezTo>
                  <a:cubicBezTo>
                    <a:pt x="101485" y="86666"/>
                    <a:pt x="111018" y="68333"/>
                    <a:pt x="119999" y="40000"/>
                  </a:cubicBezTo>
                  <a:lnTo>
                    <a:pt x="119999" y="0"/>
                  </a:lnTo>
                  <a:cubicBezTo>
                    <a:pt x="111018" y="23333"/>
                    <a:pt x="101416" y="36666"/>
                    <a:pt x="90777" y="38333"/>
                  </a:cubicBezTo>
                  <a:cubicBezTo>
                    <a:pt x="85595" y="38333"/>
                    <a:pt x="80414" y="38333"/>
                    <a:pt x="75233" y="36666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1" name="Shape 31"/>
            <p:cNvSpPr/>
            <p:nvPr/>
          </p:nvSpPr>
          <p:spPr>
            <a:xfrm>
              <a:off x="2412" y="822"/>
              <a:ext cx="570" cy="2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99" y="77647"/>
                  </a:moveTo>
                  <a:lnTo>
                    <a:pt x="119999" y="77647"/>
                  </a:lnTo>
                  <a:lnTo>
                    <a:pt x="0" y="0"/>
                  </a:lnTo>
                  <a:lnTo>
                    <a:pt x="0" y="120000"/>
                  </a:lnTo>
                  <a:lnTo>
                    <a:pt x="119999" y="120000"/>
                  </a:lnTo>
                  <a:lnTo>
                    <a:pt x="119999" y="77647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2" name="Shape 32"/>
            <p:cNvSpPr/>
            <p:nvPr/>
          </p:nvSpPr>
          <p:spPr>
            <a:xfrm>
              <a:off x="2412" y="413"/>
              <a:ext cx="570" cy="15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9153" y="36694"/>
                  </a:moveTo>
                  <a:lnTo>
                    <a:pt x="109153" y="36694"/>
                  </a:lnTo>
                  <a:cubicBezTo>
                    <a:pt x="104594" y="49834"/>
                    <a:pt x="101070" y="59256"/>
                    <a:pt x="95544" y="67190"/>
                  </a:cubicBezTo>
                  <a:cubicBezTo>
                    <a:pt x="90639" y="74132"/>
                    <a:pt x="85457" y="76859"/>
                    <a:pt x="79447" y="79834"/>
                  </a:cubicBezTo>
                  <a:cubicBezTo>
                    <a:pt x="75647" y="81818"/>
                    <a:pt x="71640" y="84545"/>
                    <a:pt x="67772" y="85537"/>
                  </a:cubicBezTo>
                  <a:cubicBezTo>
                    <a:pt x="66252" y="86033"/>
                    <a:pt x="64663" y="86280"/>
                    <a:pt x="63074" y="86776"/>
                  </a:cubicBezTo>
                  <a:lnTo>
                    <a:pt x="0" y="103140"/>
                  </a:lnTo>
                  <a:lnTo>
                    <a:pt x="0" y="120000"/>
                  </a:lnTo>
                  <a:lnTo>
                    <a:pt x="63350" y="97933"/>
                  </a:lnTo>
                  <a:lnTo>
                    <a:pt x="71571" y="95206"/>
                  </a:lnTo>
                  <a:cubicBezTo>
                    <a:pt x="74611" y="94214"/>
                    <a:pt x="77305" y="92975"/>
                    <a:pt x="79792" y="91487"/>
                  </a:cubicBezTo>
                  <a:cubicBezTo>
                    <a:pt x="85941" y="88016"/>
                    <a:pt x="91260" y="82561"/>
                    <a:pt x="95958" y="74876"/>
                  </a:cubicBezTo>
                  <a:cubicBezTo>
                    <a:pt x="100932" y="67190"/>
                    <a:pt x="105906" y="54545"/>
                    <a:pt x="110535" y="40413"/>
                  </a:cubicBezTo>
                  <a:cubicBezTo>
                    <a:pt x="113644" y="30991"/>
                    <a:pt x="116683" y="19090"/>
                    <a:pt x="119999" y="5950"/>
                  </a:cubicBezTo>
                  <a:lnTo>
                    <a:pt x="119999" y="0"/>
                  </a:lnTo>
                  <a:cubicBezTo>
                    <a:pt x="115993" y="14876"/>
                    <a:pt x="112677" y="26528"/>
                    <a:pt x="109153" y="36694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3" name="Shape 33"/>
            <p:cNvSpPr/>
            <p:nvPr/>
          </p:nvSpPr>
          <p:spPr>
            <a:xfrm>
              <a:off x="2651" y="834"/>
              <a:ext cx="499" cy="22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0000"/>
                  </a:moveTo>
                  <a:lnTo>
                    <a:pt x="0" y="120000"/>
                  </a:lnTo>
                  <a:lnTo>
                    <a:pt x="120000" y="120000"/>
                  </a:lnTo>
                  <a:lnTo>
                    <a:pt x="120000" y="0"/>
                  </a:lnTo>
                  <a:lnTo>
                    <a:pt x="0" y="0"/>
                  </a:lnTo>
                  <a:lnTo>
                    <a:pt x="0" y="12000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4" name="Shape 34"/>
            <p:cNvSpPr/>
            <p:nvPr/>
          </p:nvSpPr>
          <p:spPr>
            <a:xfrm>
              <a:off x="2651" y="507"/>
              <a:ext cx="501" cy="33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0000"/>
                  </a:moveTo>
                  <a:lnTo>
                    <a:pt x="0" y="120000"/>
                  </a:lnTo>
                  <a:lnTo>
                    <a:pt x="120000" y="120000"/>
                  </a:lnTo>
                  <a:lnTo>
                    <a:pt x="120000" y="0"/>
                  </a:lnTo>
                  <a:lnTo>
                    <a:pt x="0" y="0"/>
                  </a:lnTo>
                  <a:lnTo>
                    <a:pt x="0" y="120000"/>
                  </a:lnTo>
                  <a:close/>
                </a:path>
              </a:pathLst>
            </a:custGeom>
            <a:solidFill>
              <a:srgbClr val="254AA4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5" name="Shape 35"/>
            <p:cNvSpPr/>
            <p:nvPr/>
          </p:nvSpPr>
          <p:spPr>
            <a:xfrm>
              <a:off x="2879" y="538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576" y="44671"/>
                  </a:moveTo>
                  <a:lnTo>
                    <a:pt x="73576" y="44671"/>
                  </a:lnTo>
                  <a:lnTo>
                    <a:pt x="120000" y="44671"/>
                  </a:lnTo>
                  <a:lnTo>
                    <a:pt x="82335" y="73576"/>
                  </a:lnTo>
                  <a:lnTo>
                    <a:pt x="97226" y="120000"/>
                  </a:lnTo>
                  <a:lnTo>
                    <a:pt x="59562" y="91970"/>
                  </a:lnTo>
                  <a:lnTo>
                    <a:pt x="22773" y="120000"/>
                  </a:lnTo>
                  <a:lnTo>
                    <a:pt x="37664" y="73576"/>
                  </a:lnTo>
                  <a:lnTo>
                    <a:pt x="0" y="44671"/>
                  </a:lnTo>
                  <a:lnTo>
                    <a:pt x="45547" y="44671"/>
                  </a:lnTo>
                  <a:lnTo>
                    <a:pt x="59562" y="0"/>
                  </a:lnTo>
                  <a:lnTo>
                    <a:pt x="73576" y="44671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6" name="Shape 36"/>
            <p:cNvSpPr/>
            <p:nvPr/>
          </p:nvSpPr>
          <p:spPr>
            <a:xfrm>
              <a:off x="2879" y="763"/>
              <a:ext cx="44" cy="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4545"/>
                  </a:moveTo>
                  <a:lnTo>
                    <a:pt x="73913" y="44545"/>
                  </a:lnTo>
                  <a:lnTo>
                    <a:pt x="120000" y="44545"/>
                  </a:lnTo>
                  <a:lnTo>
                    <a:pt x="82608" y="73636"/>
                  </a:lnTo>
                  <a:lnTo>
                    <a:pt x="97391" y="120000"/>
                  </a:lnTo>
                  <a:lnTo>
                    <a:pt x="60000" y="91818"/>
                  </a:lnTo>
                  <a:lnTo>
                    <a:pt x="23478" y="120000"/>
                  </a:lnTo>
                  <a:lnTo>
                    <a:pt x="38260" y="73636"/>
                  </a:lnTo>
                  <a:lnTo>
                    <a:pt x="0" y="44545"/>
                  </a:lnTo>
                  <a:lnTo>
                    <a:pt x="46086" y="44545"/>
                  </a:lnTo>
                  <a:lnTo>
                    <a:pt x="60000" y="0"/>
                  </a:lnTo>
                  <a:lnTo>
                    <a:pt x="73913" y="44545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7" name="Shape 37"/>
            <p:cNvSpPr/>
            <p:nvPr/>
          </p:nvSpPr>
          <p:spPr>
            <a:xfrm>
              <a:off x="2935" y="748"/>
              <a:ext cx="44" cy="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4545"/>
                  </a:moveTo>
                  <a:lnTo>
                    <a:pt x="73913" y="44545"/>
                  </a:lnTo>
                  <a:lnTo>
                    <a:pt x="120000" y="44545"/>
                  </a:lnTo>
                  <a:lnTo>
                    <a:pt x="82608" y="73636"/>
                  </a:lnTo>
                  <a:lnTo>
                    <a:pt x="97391" y="120000"/>
                  </a:lnTo>
                  <a:lnTo>
                    <a:pt x="60000" y="91818"/>
                  </a:lnTo>
                  <a:lnTo>
                    <a:pt x="23478" y="120000"/>
                  </a:lnTo>
                  <a:lnTo>
                    <a:pt x="38260" y="73636"/>
                  </a:lnTo>
                  <a:lnTo>
                    <a:pt x="0" y="44545"/>
                  </a:lnTo>
                  <a:lnTo>
                    <a:pt x="46086" y="44545"/>
                  </a:lnTo>
                  <a:lnTo>
                    <a:pt x="60000" y="0"/>
                  </a:lnTo>
                  <a:lnTo>
                    <a:pt x="73913" y="44545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8" name="Shape 38"/>
            <p:cNvSpPr/>
            <p:nvPr/>
          </p:nvSpPr>
          <p:spPr>
            <a:xfrm>
              <a:off x="2935" y="553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4545"/>
                  </a:moveTo>
                  <a:lnTo>
                    <a:pt x="73913" y="44545"/>
                  </a:lnTo>
                  <a:lnTo>
                    <a:pt x="120000" y="44545"/>
                  </a:lnTo>
                  <a:lnTo>
                    <a:pt x="82608" y="73636"/>
                  </a:lnTo>
                  <a:lnTo>
                    <a:pt x="97391" y="120000"/>
                  </a:lnTo>
                  <a:lnTo>
                    <a:pt x="60000" y="91818"/>
                  </a:lnTo>
                  <a:lnTo>
                    <a:pt x="23478" y="120000"/>
                  </a:lnTo>
                  <a:lnTo>
                    <a:pt x="38260" y="73636"/>
                  </a:lnTo>
                  <a:lnTo>
                    <a:pt x="0" y="44545"/>
                  </a:lnTo>
                  <a:lnTo>
                    <a:pt x="46086" y="44545"/>
                  </a:lnTo>
                  <a:lnTo>
                    <a:pt x="60000" y="0"/>
                  </a:lnTo>
                  <a:lnTo>
                    <a:pt x="73913" y="44545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9" name="Shape 39"/>
            <p:cNvSpPr/>
            <p:nvPr/>
          </p:nvSpPr>
          <p:spPr>
            <a:xfrm>
              <a:off x="2976" y="596"/>
              <a:ext cx="44" cy="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4545"/>
                  </a:moveTo>
                  <a:lnTo>
                    <a:pt x="73913" y="44545"/>
                  </a:lnTo>
                  <a:lnTo>
                    <a:pt x="120000" y="44545"/>
                  </a:lnTo>
                  <a:lnTo>
                    <a:pt x="82608" y="73636"/>
                  </a:lnTo>
                  <a:lnTo>
                    <a:pt x="96521" y="120000"/>
                  </a:lnTo>
                  <a:lnTo>
                    <a:pt x="60000" y="91818"/>
                  </a:lnTo>
                  <a:lnTo>
                    <a:pt x="22608" y="120000"/>
                  </a:lnTo>
                  <a:lnTo>
                    <a:pt x="37391" y="73636"/>
                  </a:lnTo>
                  <a:lnTo>
                    <a:pt x="0" y="44545"/>
                  </a:lnTo>
                  <a:lnTo>
                    <a:pt x="46086" y="44545"/>
                  </a:lnTo>
                  <a:lnTo>
                    <a:pt x="60000" y="0"/>
                  </a:lnTo>
                  <a:lnTo>
                    <a:pt x="73913" y="44545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0" name="Shape 40"/>
            <p:cNvSpPr/>
            <p:nvPr/>
          </p:nvSpPr>
          <p:spPr>
            <a:xfrm>
              <a:off x="2976" y="707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4545"/>
                  </a:moveTo>
                  <a:lnTo>
                    <a:pt x="73913" y="44545"/>
                  </a:lnTo>
                  <a:lnTo>
                    <a:pt x="120000" y="44545"/>
                  </a:lnTo>
                  <a:lnTo>
                    <a:pt x="82608" y="73636"/>
                  </a:lnTo>
                  <a:lnTo>
                    <a:pt x="96521" y="120000"/>
                  </a:lnTo>
                  <a:lnTo>
                    <a:pt x="60000" y="91818"/>
                  </a:lnTo>
                  <a:lnTo>
                    <a:pt x="22608" y="120000"/>
                  </a:lnTo>
                  <a:lnTo>
                    <a:pt x="37391" y="73636"/>
                  </a:lnTo>
                  <a:lnTo>
                    <a:pt x="0" y="44545"/>
                  </a:lnTo>
                  <a:lnTo>
                    <a:pt x="46086" y="44545"/>
                  </a:lnTo>
                  <a:lnTo>
                    <a:pt x="60000" y="0"/>
                  </a:lnTo>
                  <a:lnTo>
                    <a:pt x="73913" y="44545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1" name="Shape 41"/>
            <p:cNvSpPr/>
            <p:nvPr/>
          </p:nvSpPr>
          <p:spPr>
            <a:xfrm>
              <a:off x="2989" y="651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576" y="44545"/>
                  </a:moveTo>
                  <a:lnTo>
                    <a:pt x="73576" y="44545"/>
                  </a:lnTo>
                  <a:lnTo>
                    <a:pt x="120000" y="44545"/>
                  </a:lnTo>
                  <a:lnTo>
                    <a:pt x="83211" y="73636"/>
                  </a:lnTo>
                  <a:lnTo>
                    <a:pt x="97226" y="120000"/>
                  </a:lnTo>
                  <a:lnTo>
                    <a:pt x="60437" y="91818"/>
                  </a:lnTo>
                  <a:lnTo>
                    <a:pt x="22773" y="120000"/>
                  </a:lnTo>
                  <a:lnTo>
                    <a:pt x="37664" y="73636"/>
                  </a:lnTo>
                  <a:lnTo>
                    <a:pt x="0" y="44545"/>
                  </a:lnTo>
                  <a:lnTo>
                    <a:pt x="46423" y="44545"/>
                  </a:lnTo>
                  <a:lnTo>
                    <a:pt x="60437" y="0"/>
                  </a:lnTo>
                  <a:lnTo>
                    <a:pt x="73576" y="44545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2" name="Shape 42"/>
            <p:cNvSpPr/>
            <p:nvPr/>
          </p:nvSpPr>
          <p:spPr>
            <a:xfrm>
              <a:off x="2821" y="553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5112"/>
                  </a:moveTo>
                  <a:lnTo>
                    <a:pt x="73913" y="45112"/>
                  </a:lnTo>
                  <a:lnTo>
                    <a:pt x="120000" y="45112"/>
                  </a:lnTo>
                  <a:lnTo>
                    <a:pt x="82608" y="73984"/>
                  </a:lnTo>
                  <a:lnTo>
                    <a:pt x="97391" y="120000"/>
                  </a:lnTo>
                  <a:lnTo>
                    <a:pt x="60000" y="91127"/>
                  </a:lnTo>
                  <a:lnTo>
                    <a:pt x="23478" y="120000"/>
                  </a:lnTo>
                  <a:lnTo>
                    <a:pt x="37391" y="73984"/>
                  </a:lnTo>
                  <a:lnTo>
                    <a:pt x="0" y="45112"/>
                  </a:lnTo>
                  <a:lnTo>
                    <a:pt x="46086" y="45112"/>
                  </a:lnTo>
                  <a:lnTo>
                    <a:pt x="60000" y="0"/>
                  </a:lnTo>
                  <a:lnTo>
                    <a:pt x="73913" y="45112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3" name="Shape 43"/>
            <p:cNvSpPr/>
            <p:nvPr/>
          </p:nvSpPr>
          <p:spPr>
            <a:xfrm>
              <a:off x="2781" y="596"/>
              <a:ext cx="44" cy="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5454"/>
                  </a:moveTo>
                  <a:lnTo>
                    <a:pt x="73913" y="45454"/>
                  </a:lnTo>
                  <a:lnTo>
                    <a:pt x="120000" y="45454"/>
                  </a:lnTo>
                  <a:lnTo>
                    <a:pt x="82608" y="74545"/>
                  </a:lnTo>
                  <a:lnTo>
                    <a:pt x="96521" y="120000"/>
                  </a:lnTo>
                  <a:lnTo>
                    <a:pt x="60000" y="91818"/>
                  </a:lnTo>
                  <a:lnTo>
                    <a:pt x="23478" y="120000"/>
                  </a:lnTo>
                  <a:lnTo>
                    <a:pt x="37391" y="74545"/>
                  </a:lnTo>
                  <a:lnTo>
                    <a:pt x="0" y="45454"/>
                  </a:lnTo>
                  <a:lnTo>
                    <a:pt x="46086" y="45454"/>
                  </a:lnTo>
                  <a:lnTo>
                    <a:pt x="60000" y="0"/>
                  </a:lnTo>
                  <a:lnTo>
                    <a:pt x="73913" y="45454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4" name="Shape 44"/>
            <p:cNvSpPr/>
            <p:nvPr/>
          </p:nvSpPr>
          <p:spPr>
            <a:xfrm>
              <a:off x="2768" y="651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5454"/>
                  </a:moveTo>
                  <a:lnTo>
                    <a:pt x="73913" y="45454"/>
                  </a:lnTo>
                  <a:lnTo>
                    <a:pt x="120000" y="45454"/>
                  </a:lnTo>
                  <a:lnTo>
                    <a:pt x="82608" y="74545"/>
                  </a:lnTo>
                  <a:lnTo>
                    <a:pt x="96521" y="120000"/>
                  </a:lnTo>
                  <a:lnTo>
                    <a:pt x="60000" y="91818"/>
                  </a:lnTo>
                  <a:lnTo>
                    <a:pt x="22608" y="120000"/>
                  </a:lnTo>
                  <a:lnTo>
                    <a:pt x="37391" y="74545"/>
                  </a:lnTo>
                  <a:lnTo>
                    <a:pt x="0" y="45454"/>
                  </a:lnTo>
                  <a:lnTo>
                    <a:pt x="46086" y="45454"/>
                  </a:lnTo>
                  <a:lnTo>
                    <a:pt x="60000" y="0"/>
                  </a:lnTo>
                  <a:lnTo>
                    <a:pt x="73913" y="45454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5" name="Shape 45"/>
            <p:cNvSpPr/>
            <p:nvPr/>
          </p:nvSpPr>
          <p:spPr>
            <a:xfrm>
              <a:off x="2781" y="707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5454"/>
                  </a:moveTo>
                  <a:lnTo>
                    <a:pt x="73913" y="45454"/>
                  </a:lnTo>
                  <a:lnTo>
                    <a:pt x="120000" y="45454"/>
                  </a:lnTo>
                  <a:lnTo>
                    <a:pt x="82608" y="74545"/>
                  </a:lnTo>
                  <a:lnTo>
                    <a:pt x="96521" y="120000"/>
                  </a:lnTo>
                  <a:lnTo>
                    <a:pt x="60000" y="91818"/>
                  </a:lnTo>
                  <a:lnTo>
                    <a:pt x="23478" y="120000"/>
                  </a:lnTo>
                  <a:lnTo>
                    <a:pt x="37391" y="74545"/>
                  </a:lnTo>
                  <a:lnTo>
                    <a:pt x="0" y="45454"/>
                  </a:lnTo>
                  <a:lnTo>
                    <a:pt x="46086" y="45454"/>
                  </a:lnTo>
                  <a:lnTo>
                    <a:pt x="60000" y="0"/>
                  </a:lnTo>
                  <a:lnTo>
                    <a:pt x="73913" y="45454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6" name="Shape 46"/>
            <p:cNvSpPr/>
            <p:nvPr/>
          </p:nvSpPr>
          <p:spPr>
            <a:xfrm>
              <a:off x="2821" y="748"/>
              <a:ext cx="44" cy="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5454"/>
                  </a:moveTo>
                  <a:lnTo>
                    <a:pt x="73913" y="45454"/>
                  </a:lnTo>
                  <a:lnTo>
                    <a:pt x="120000" y="45454"/>
                  </a:lnTo>
                  <a:lnTo>
                    <a:pt x="82608" y="74545"/>
                  </a:lnTo>
                  <a:lnTo>
                    <a:pt x="96521" y="120000"/>
                  </a:lnTo>
                  <a:lnTo>
                    <a:pt x="60000" y="91818"/>
                  </a:lnTo>
                  <a:lnTo>
                    <a:pt x="22608" y="120000"/>
                  </a:lnTo>
                  <a:lnTo>
                    <a:pt x="37391" y="74545"/>
                  </a:lnTo>
                  <a:lnTo>
                    <a:pt x="0" y="45454"/>
                  </a:lnTo>
                  <a:lnTo>
                    <a:pt x="46086" y="45454"/>
                  </a:lnTo>
                  <a:lnTo>
                    <a:pt x="60000" y="0"/>
                  </a:lnTo>
                  <a:lnTo>
                    <a:pt x="73913" y="45454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7" name="Shape 47"/>
            <p:cNvSpPr/>
            <p:nvPr/>
          </p:nvSpPr>
          <p:spPr>
            <a:xfrm>
              <a:off x="2651" y="1051"/>
              <a:ext cx="501" cy="2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0000"/>
                  </a:moveTo>
                  <a:lnTo>
                    <a:pt x="0" y="120000"/>
                  </a:lnTo>
                  <a:lnTo>
                    <a:pt x="120000" y="120000"/>
                  </a:lnTo>
                  <a:lnTo>
                    <a:pt x="120000" y="0"/>
                  </a:lnTo>
                  <a:lnTo>
                    <a:pt x="0" y="0"/>
                  </a:lnTo>
                  <a:lnTo>
                    <a:pt x="0" y="12000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8" name="Shape 48"/>
            <p:cNvSpPr/>
            <p:nvPr/>
          </p:nvSpPr>
          <p:spPr>
            <a:xfrm>
              <a:off x="3222" y="272"/>
              <a:ext cx="352" cy="29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5597" y="66907"/>
                    <a:pt x="42089" y="79232"/>
                  </a:cubicBezTo>
                  <a:cubicBezTo>
                    <a:pt x="48582" y="91557"/>
                    <a:pt x="55970" y="101309"/>
                    <a:pt x="82276" y="107945"/>
                  </a:cubicBezTo>
                  <a:cubicBezTo>
                    <a:pt x="108470" y="114582"/>
                    <a:pt x="120000" y="117697"/>
                    <a:pt x="120000" y="117697"/>
                  </a:cubicBezTo>
                  <a:lnTo>
                    <a:pt x="120000" y="120000"/>
                  </a:lnTo>
                  <a:cubicBezTo>
                    <a:pt x="120000" y="120000"/>
                    <a:pt x="103320" y="115801"/>
                    <a:pt x="81828" y="110112"/>
                  </a:cubicBezTo>
                  <a:cubicBezTo>
                    <a:pt x="60335" y="104424"/>
                    <a:pt x="51492" y="102528"/>
                    <a:pt x="41753" y="86275"/>
                  </a:cubicBezTo>
                  <a:cubicBezTo>
                    <a:pt x="33582" y="72866"/>
                    <a:pt x="0" y="15711"/>
                    <a:pt x="0" y="1571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9" name="Shape 49"/>
            <p:cNvSpPr/>
            <p:nvPr/>
          </p:nvSpPr>
          <p:spPr>
            <a:xfrm>
              <a:off x="3222" y="319"/>
              <a:ext cx="353" cy="26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6682" y="69202"/>
                    <a:pt x="41602" y="77595"/>
                  </a:cubicBezTo>
                  <a:cubicBezTo>
                    <a:pt x="46411" y="86134"/>
                    <a:pt x="53010" y="99828"/>
                    <a:pt x="81975" y="107779"/>
                  </a:cubicBezTo>
                  <a:cubicBezTo>
                    <a:pt x="89468" y="109840"/>
                    <a:pt x="120000" y="117791"/>
                    <a:pt x="120000" y="117791"/>
                  </a:cubicBezTo>
                  <a:lnTo>
                    <a:pt x="120000" y="120000"/>
                  </a:lnTo>
                  <a:cubicBezTo>
                    <a:pt x="120000" y="120000"/>
                    <a:pt x="96738" y="114110"/>
                    <a:pt x="81975" y="109987"/>
                  </a:cubicBezTo>
                  <a:cubicBezTo>
                    <a:pt x="67213" y="105865"/>
                    <a:pt x="51556" y="102184"/>
                    <a:pt x="41714" y="85693"/>
                  </a:cubicBezTo>
                  <a:cubicBezTo>
                    <a:pt x="32656" y="70674"/>
                    <a:pt x="0" y="15460"/>
                    <a:pt x="0" y="1546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0" name="Shape 50"/>
            <p:cNvSpPr/>
            <p:nvPr/>
          </p:nvSpPr>
          <p:spPr>
            <a:xfrm>
              <a:off x="3222" y="365"/>
              <a:ext cx="352" cy="2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4589" y="64354"/>
                    <a:pt x="41641" y="77258"/>
                  </a:cubicBezTo>
                  <a:cubicBezTo>
                    <a:pt x="48582" y="90161"/>
                    <a:pt x="58208" y="100806"/>
                    <a:pt x="82052" y="107419"/>
                  </a:cubicBezTo>
                  <a:cubicBezTo>
                    <a:pt x="95820" y="111129"/>
                    <a:pt x="120000" y="117580"/>
                    <a:pt x="120000" y="117580"/>
                  </a:cubicBezTo>
                  <a:lnTo>
                    <a:pt x="120000" y="120000"/>
                  </a:lnTo>
                  <a:cubicBezTo>
                    <a:pt x="120000" y="120000"/>
                    <a:pt x="98731" y="114193"/>
                    <a:pt x="82052" y="109838"/>
                  </a:cubicBezTo>
                  <a:cubicBezTo>
                    <a:pt x="65261" y="105483"/>
                    <a:pt x="51492" y="101290"/>
                    <a:pt x="41641" y="85322"/>
                  </a:cubicBezTo>
                  <a:cubicBezTo>
                    <a:pt x="32910" y="71290"/>
                    <a:pt x="0" y="15967"/>
                    <a:pt x="0" y="1596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1" name="Shape 51"/>
            <p:cNvSpPr/>
            <p:nvPr/>
          </p:nvSpPr>
          <p:spPr>
            <a:xfrm>
              <a:off x="3222" y="411"/>
              <a:ext cx="352" cy="22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4925" y="63964"/>
                    <a:pt x="41753" y="75242"/>
                  </a:cubicBezTo>
                  <a:cubicBezTo>
                    <a:pt x="52164" y="93039"/>
                    <a:pt x="57313" y="99207"/>
                    <a:pt x="82052" y="106607"/>
                  </a:cubicBezTo>
                  <a:cubicBezTo>
                    <a:pt x="92014" y="109427"/>
                    <a:pt x="120000" y="117180"/>
                    <a:pt x="120000" y="117180"/>
                  </a:cubicBezTo>
                  <a:lnTo>
                    <a:pt x="120000" y="120000"/>
                  </a:lnTo>
                  <a:cubicBezTo>
                    <a:pt x="120000" y="120000"/>
                    <a:pt x="96716" y="113480"/>
                    <a:pt x="82052" y="109251"/>
                  </a:cubicBezTo>
                  <a:cubicBezTo>
                    <a:pt x="67276" y="105198"/>
                    <a:pt x="54850" y="103788"/>
                    <a:pt x="41641" y="83700"/>
                  </a:cubicBezTo>
                  <a:cubicBezTo>
                    <a:pt x="31455" y="68370"/>
                    <a:pt x="0" y="16563"/>
                    <a:pt x="0" y="1656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2" name="Shape 52"/>
            <p:cNvSpPr/>
            <p:nvPr/>
          </p:nvSpPr>
          <p:spPr>
            <a:xfrm>
              <a:off x="3222" y="457"/>
              <a:ext cx="352" cy="2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2350" y="58613"/>
                    <a:pt x="41753" y="75643"/>
                  </a:cubicBezTo>
                  <a:cubicBezTo>
                    <a:pt x="51604" y="93465"/>
                    <a:pt x="64365" y="100000"/>
                    <a:pt x="81940" y="105544"/>
                  </a:cubicBezTo>
                  <a:cubicBezTo>
                    <a:pt x="98731" y="110693"/>
                    <a:pt x="120000" y="116831"/>
                    <a:pt x="120000" y="116831"/>
                  </a:cubicBezTo>
                  <a:lnTo>
                    <a:pt x="120000" y="120000"/>
                  </a:lnTo>
                  <a:cubicBezTo>
                    <a:pt x="120000" y="120000"/>
                    <a:pt x="100074" y="114455"/>
                    <a:pt x="81940" y="109108"/>
                  </a:cubicBezTo>
                  <a:cubicBezTo>
                    <a:pt x="64141" y="103762"/>
                    <a:pt x="51716" y="100792"/>
                    <a:pt x="41641" y="84554"/>
                  </a:cubicBezTo>
                  <a:cubicBezTo>
                    <a:pt x="32462" y="70099"/>
                    <a:pt x="0" y="17227"/>
                    <a:pt x="0" y="1722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3" name="Shape 53"/>
            <p:cNvSpPr/>
            <p:nvPr/>
          </p:nvSpPr>
          <p:spPr>
            <a:xfrm>
              <a:off x="3222" y="501"/>
              <a:ext cx="352" cy="17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0783" y="54844"/>
                    <a:pt x="41753" y="73711"/>
                  </a:cubicBezTo>
                  <a:cubicBezTo>
                    <a:pt x="51716" y="91042"/>
                    <a:pt x="59888" y="96307"/>
                    <a:pt x="82052" y="103765"/>
                  </a:cubicBezTo>
                  <a:cubicBezTo>
                    <a:pt x="104216" y="111444"/>
                    <a:pt x="120000" y="116051"/>
                    <a:pt x="120000" y="116051"/>
                  </a:cubicBezTo>
                  <a:lnTo>
                    <a:pt x="120000" y="120000"/>
                  </a:lnTo>
                  <a:cubicBezTo>
                    <a:pt x="120000" y="120000"/>
                    <a:pt x="99962" y="113638"/>
                    <a:pt x="81940" y="108153"/>
                  </a:cubicBezTo>
                  <a:cubicBezTo>
                    <a:pt x="63917" y="102669"/>
                    <a:pt x="52500" y="100475"/>
                    <a:pt x="41753" y="83583"/>
                  </a:cubicBezTo>
                  <a:cubicBezTo>
                    <a:pt x="29328" y="64277"/>
                    <a:pt x="0" y="17989"/>
                    <a:pt x="0" y="1798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4" name="Shape 54"/>
            <p:cNvSpPr/>
            <p:nvPr/>
          </p:nvSpPr>
          <p:spPr>
            <a:xfrm>
              <a:off x="3222" y="548"/>
              <a:ext cx="352" cy="15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5070" y="61383"/>
                    <a:pt x="41680" y="72201"/>
                  </a:cubicBezTo>
                  <a:cubicBezTo>
                    <a:pt x="48179" y="82767"/>
                    <a:pt x="56918" y="95345"/>
                    <a:pt x="82128" y="103396"/>
                  </a:cubicBezTo>
                  <a:cubicBezTo>
                    <a:pt x="107114" y="111446"/>
                    <a:pt x="120000" y="115220"/>
                    <a:pt x="120000" y="115220"/>
                  </a:cubicBezTo>
                  <a:lnTo>
                    <a:pt x="120000" y="120000"/>
                  </a:lnTo>
                  <a:cubicBezTo>
                    <a:pt x="120000" y="120000"/>
                    <a:pt x="97254" y="112704"/>
                    <a:pt x="82128" y="108679"/>
                  </a:cubicBezTo>
                  <a:cubicBezTo>
                    <a:pt x="67002" y="104402"/>
                    <a:pt x="55350" y="102641"/>
                    <a:pt x="41792" y="82515"/>
                  </a:cubicBezTo>
                  <a:cubicBezTo>
                    <a:pt x="28459" y="63144"/>
                    <a:pt x="0" y="19119"/>
                    <a:pt x="0" y="1911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5" name="Shape 55"/>
            <p:cNvSpPr/>
            <p:nvPr/>
          </p:nvSpPr>
          <p:spPr>
            <a:xfrm>
              <a:off x="3222" y="594"/>
              <a:ext cx="352" cy="13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5182" y="59708"/>
                    <a:pt x="41792" y="69320"/>
                  </a:cubicBezTo>
                  <a:cubicBezTo>
                    <a:pt x="48515" y="78640"/>
                    <a:pt x="56358" y="94077"/>
                    <a:pt x="82128" y="102524"/>
                  </a:cubicBezTo>
                  <a:cubicBezTo>
                    <a:pt x="107899" y="110970"/>
                    <a:pt x="120000" y="114757"/>
                    <a:pt x="120000" y="114757"/>
                  </a:cubicBezTo>
                  <a:lnTo>
                    <a:pt x="120000" y="120000"/>
                  </a:lnTo>
                  <a:cubicBezTo>
                    <a:pt x="120000" y="120000"/>
                    <a:pt x="98711" y="113883"/>
                    <a:pt x="82016" y="109223"/>
                  </a:cubicBezTo>
                  <a:cubicBezTo>
                    <a:pt x="65322" y="104854"/>
                    <a:pt x="54005" y="98446"/>
                    <a:pt x="41680" y="81262"/>
                  </a:cubicBezTo>
                  <a:cubicBezTo>
                    <a:pt x="29243" y="63786"/>
                    <a:pt x="0" y="20388"/>
                    <a:pt x="0" y="2038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6" name="Shape 56"/>
            <p:cNvSpPr/>
            <p:nvPr/>
          </p:nvSpPr>
          <p:spPr>
            <a:xfrm>
              <a:off x="3222" y="640"/>
              <a:ext cx="352" cy="11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1119" y="51627"/>
                    <a:pt x="41753" y="68023"/>
                  </a:cubicBezTo>
                  <a:cubicBezTo>
                    <a:pt x="53507" y="85813"/>
                    <a:pt x="63582" y="94534"/>
                    <a:pt x="82052" y="101162"/>
                  </a:cubicBezTo>
                  <a:cubicBezTo>
                    <a:pt x="100186" y="107790"/>
                    <a:pt x="120000" y="114069"/>
                    <a:pt x="120000" y="114069"/>
                  </a:cubicBezTo>
                  <a:lnTo>
                    <a:pt x="120000" y="120000"/>
                  </a:lnTo>
                  <a:cubicBezTo>
                    <a:pt x="120000" y="120000"/>
                    <a:pt x="101641" y="114069"/>
                    <a:pt x="82052" y="108488"/>
                  </a:cubicBezTo>
                  <a:cubicBezTo>
                    <a:pt x="62686" y="102906"/>
                    <a:pt x="55746" y="100116"/>
                    <a:pt x="41753" y="81279"/>
                  </a:cubicBezTo>
                  <a:cubicBezTo>
                    <a:pt x="29216" y="64186"/>
                    <a:pt x="0" y="22674"/>
                    <a:pt x="0" y="2267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7" name="Shape 57"/>
            <p:cNvSpPr/>
            <p:nvPr/>
          </p:nvSpPr>
          <p:spPr>
            <a:xfrm>
              <a:off x="3222" y="686"/>
              <a:ext cx="352" cy="8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24537" y="39712"/>
                    <a:pt x="41792" y="65611"/>
                  </a:cubicBezTo>
                  <a:cubicBezTo>
                    <a:pt x="58823" y="91079"/>
                    <a:pt x="71932" y="93237"/>
                    <a:pt x="82240" y="97985"/>
                  </a:cubicBezTo>
                  <a:cubicBezTo>
                    <a:pt x="86834" y="99712"/>
                    <a:pt x="120000" y="112661"/>
                    <a:pt x="120000" y="112661"/>
                  </a:cubicBezTo>
                  <a:lnTo>
                    <a:pt x="120000" y="120000"/>
                  </a:lnTo>
                  <a:cubicBezTo>
                    <a:pt x="120000" y="120000"/>
                    <a:pt x="100168" y="113956"/>
                    <a:pt x="82128" y="107913"/>
                  </a:cubicBezTo>
                  <a:cubicBezTo>
                    <a:pt x="64089" y="101870"/>
                    <a:pt x="56358" y="99280"/>
                    <a:pt x="41792" y="81151"/>
                  </a:cubicBezTo>
                  <a:cubicBezTo>
                    <a:pt x="27002" y="62589"/>
                    <a:pt x="0" y="26762"/>
                    <a:pt x="0" y="2676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8" name="Shape 58"/>
            <p:cNvSpPr/>
            <p:nvPr/>
          </p:nvSpPr>
          <p:spPr>
            <a:xfrm>
              <a:off x="3222" y="732"/>
              <a:ext cx="352" cy="6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24873" y="39230"/>
                    <a:pt x="41792" y="61730"/>
                  </a:cubicBezTo>
                  <a:cubicBezTo>
                    <a:pt x="58823" y="84230"/>
                    <a:pt x="74397" y="93461"/>
                    <a:pt x="82240" y="95769"/>
                  </a:cubicBezTo>
                  <a:cubicBezTo>
                    <a:pt x="90084" y="98653"/>
                    <a:pt x="120000" y="110769"/>
                    <a:pt x="120000" y="110769"/>
                  </a:cubicBezTo>
                  <a:lnTo>
                    <a:pt x="120000" y="120000"/>
                  </a:lnTo>
                  <a:cubicBezTo>
                    <a:pt x="120000" y="120000"/>
                    <a:pt x="102969" y="114230"/>
                    <a:pt x="82128" y="106730"/>
                  </a:cubicBezTo>
                  <a:cubicBezTo>
                    <a:pt x="65210" y="100384"/>
                    <a:pt x="51652" y="94038"/>
                    <a:pt x="41792" y="83076"/>
                  </a:cubicBezTo>
                  <a:cubicBezTo>
                    <a:pt x="30700" y="70961"/>
                    <a:pt x="0" y="34038"/>
                    <a:pt x="0" y="340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9" name="Shape 59"/>
            <p:cNvSpPr/>
            <p:nvPr/>
          </p:nvSpPr>
          <p:spPr>
            <a:xfrm>
              <a:off x="3222" y="778"/>
              <a:ext cx="352" cy="4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20373" y="25714"/>
                    <a:pt x="41753" y="53142"/>
                  </a:cubicBezTo>
                  <a:cubicBezTo>
                    <a:pt x="57873" y="72857"/>
                    <a:pt x="79701" y="85714"/>
                    <a:pt x="82052" y="86571"/>
                  </a:cubicBezTo>
                  <a:cubicBezTo>
                    <a:pt x="84402" y="87428"/>
                    <a:pt x="120000" y="105428"/>
                    <a:pt x="120000" y="105428"/>
                  </a:cubicBezTo>
                  <a:lnTo>
                    <a:pt x="120000" y="120000"/>
                  </a:lnTo>
                  <a:cubicBezTo>
                    <a:pt x="120000" y="120000"/>
                    <a:pt x="97164" y="110571"/>
                    <a:pt x="82052" y="104571"/>
                  </a:cubicBezTo>
                  <a:cubicBezTo>
                    <a:pt x="66268" y="97714"/>
                    <a:pt x="50597" y="90857"/>
                    <a:pt x="41753" y="84000"/>
                  </a:cubicBezTo>
                  <a:cubicBezTo>
                    <a:pt x="21716" y="68571"/>
                    <a:pt x="0" y="47142"/>
                    <a:pt x="0" y="471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0" name="Shape 60"/>
            <p:cNvSpPr/>
            <p:nvPr/>
          </p:nvSpPr>
          <p:spPr>
            <a:xfrm>
              <a:off x="3222" y="826"/>
              <a:ext cx="352" cy="1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2014" y="21818"/>
                    <a:pt x="41753" y="26181"/>
                  </a:cubicBezTo>
                  <a:cubicBezTo>
                    <a:pt x="51604" y="30545"/>
                    <a:pt x="120000" y="82909"/>
                    <a:pt x="120000" y="82909"/>
                  </a:cubicBezTo>
                  <a:lnTo>
                    <a:pt x="120000" y="120000"/>
                  </a:lnTo>
                  <a:lnTo>
                    <a:pt x="0" y="1178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1" name="Shape 61"/>
            <p:cNvSpPr/>
            <p:nvPr/>
          </p:nvSpPr>
          <p:spPr>
            <a:xfrm>
              <a:off x="2679" y="875"/>
              <a:ext cx="30" cy="5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3750"/>
                  </a:moveTo>
                  <a:lnTo>
                    <a:pt x="0" y="3750"/>
                  </a:lnTo>
                  <a:cubicBezTo>
                    <a:pt x="0" y="1500"/>
                    <a:pt x="1224" y="0"/>
                    <a:pt x="4897" y="0"/>
                  </a:cubicBezTo>
                  <a:lnTo>
                    <a:pt x="113877" y="0"/>
                  </a:lnTo>
                  <a:cubicBezTo>
                    <a:pt x="117551" y="0"/>
                    <a:pt x="118775" y="1500"/>
                    <a:pt x="118775" y="3750"/>
                  </a:cubicBezTo>
                  <a:lnTo>
                    <a:pt x="118775" y="15000"/>
                  </a:lnTo>
                  <a:cubicBezTo>
                    <a:pt x="118775" y="16500"/>
                    <a:pt x="117551" y="18000"/>
                    <a:pt x="112653" y="18000"/>
                  </a:cubicBezTo>
                  <a:lnTo>
                    <a:pt x="33061" y="18000"/>
                  </a:lnTo>
                  <a:lnTo>
                    <a:pt x="33061" y="48750"/>
                  </a:lnTo>
                  <a:lnTo>
                    <a:pt x="104081" y="48750"/>
                  </a:lnTo>
                  <a:cubicBezTo>
                    <a:pt x="107755" y="48750"/>
                    <a:pt x="110204" y="50250"/>
                    <a:pt x="110204" y="51750"/>
                  </a:cubicBezTo>
                  <a:lnTo>
                    <a:pt x="110204" y="63000"/>
                  </a:lnTo>
                  <a:cubicBezTo>
                    <a:pt x="110204" y="65250"/>
                    <a:pt x="108979" y="66750"/>
                    <a:pt x="104081" y="66750"/>
                  </a:cubicBezTo>
                  <a:lnTo>
                    <a:pt x="33061" y="66750"/>
                  </a:lnTo>
                  <a:lnTo>
                    <a:pt x="33061" y="102000"/>
                  </a:lnTo>
                  <a:lnTo>
                    <a:pt x="115102" y="102000"/>
                  </a:lnTo>
                  <a:cubicBezTo>
                    <a:pt x="118775" y="102000"/>
                    <a:pt x="119999" y="102750"/>
                    <a:pt x="119999" y="105750"/>
                  </a:cubicBezTo>
                  <a:lnTo>
                    <a:pt x="119999" y="116250"/>
                  </a:lnTo>
                  <a:cubicBezTo>
                    <a:pt x="119999" y="118500"/>
                    <a:pt x="118775" y="120000"/>
                    <a:pt x="115102" y="120000"/>
                  </a:cubicBezTo>
                  <a:lnTo>
                    <a:pt x="4897" y="120000"/>
                  </a:lnTo>
                  <a:cubicBezTo>
                    <a:pt x="1224" y="120000"/>
                    <a:pt x="0" y="118500"/>
                    <a:pt x="0" y="116250"/>
                  </a:cubicBezTo>
                  <a:lnTo>
                    <a:pt x="0" y="3750"/>
                  </a:ln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2" name="Shape 62"/>
            <p:cNvSpPr/>
            <p:nvPr/>
          </p:nvSpPr>
          <p:spPr>
            <a:xfrm>
              <a:off x="2717" y="889"/>
              <a:ext cx="34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5294" y="118000"/>
                  </a:moveTo>
                  <a:lnTo>
                    <a:pt x="115294" y="118000"/>
                  </a:lnTo>
                  <a:lnTo>
                    <a:pt x="95294" y="118000"/>
                  </a:lnTo>
                  <a:cubicBezTo>
                    <a:pt x="90588" y="118000"/>
                    <a:pt x="89411" y="116000"/>
                    <a:pt x="89411" y="113000"/>
                  </a:cubicBezTo>
                  <a:lnTo>
                    <a:pt x="89411" y="106000"/>
                  </a:lnTo>
                  <a:lnTo>
                    <a:pt x="89411" y="105000"/>
                  </a:lnTo>
                  <a:cubicBezTo>
                    <a:pt x="77647" y="112000"/>
                    <a:pt x="58823" y="120000"/>
                    <a:pt x="41176" y="120000"/>
                  </a:cubicBezTo>
                  <a:cubicBezTo>
                    <a:pt x="3529" y="120000"/>
                    <a:pt x="0" y="100000"/>
                    <a:pt x="0" y="75000"/>
                  </a:cubicBezTo>
                  <a:lnTo>
                    <a:pt x="0" y="5000"/>
                  </a:lnTo>
                  <a:cubicBezTo>
                    <a:pt x="0" y="2000"/>
                    <a:pt x="1176" y="0"/>
                    <a:pt x="4705" y="0"/>
                  </a:cubicBezTo>
                  <a:lnTo>
                    <a:pt x="25882" y="0"/>
                  </a:lnTo>
                  <a:cubicBezTo>
                    <a:pt x="29411" y="0"/>
                    <a:pt x="30588" y="2000"/>
                    <a:pt x="30588" y="5000"/>
                  </a:cubicBezTo>
                  <a:lnTo>
                    <a:pt x="30588" y="72000"/>
                  </a:lnTo>
                  <a:cubicBezTo>
                    <a:pt x="30588" y="87000"/>
                    <a:pt x="34117" y="96000"/>
                    <a:pt x="51764" y="96000"/>
                  </a:cubicBezTo>
                  <a:cubicBezTo>
                    <a:pt x="63529" y="96000"/>
                    <a:pt x="82352" y="88000"/>
                    <a:pt x="89411" y="85000"/>
                  </a:cubicBezTo>
                  <a:lnTo>
                    <a:pt x="89411" y="5000"/>
                  </a:lnTo>
                  <a:cubicBezTo>
                    <a:pt x="89411" y="2000"/>
                    <a:pt x="90588" y="0"/>
                    <a:pt x="95294" y="0"/>
                  </a:cubicBezTo>
                  <a:lnTo>
                    <a:pt x="115294" y="0"/>
                  </a:lnTo>
                  <a:cubicBezTo>
                    <a:pt x="118823" y="0"/>
                    <a:pt x="120000" y="2000"/>
                    <a:pt x="120000" y="5000"/>
                  </a:cubicBezTo>
                  <a:lnTo>
                    <a:pt x="120000" y="113000"/>
                  </a:lnTo>
                  <a:cubicBezTo>
                    <a:pt x="120000" y="116000"/>
                    <a:pt x="118823" y="118000"/>
                    <a:pt x="115294" y="118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3" name="Shape 63"/>
            <p:cNvSpPr/>
            <p:nvPr/>
          </p:nvSpPr>
          <p:spPr>
            <a:xfrm>
              <a:off x="2756" y="889"/>
              <a:ext cx="22" cy="3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44571" y="115000"/>
                  </a:moveTo>
                  <a:lnTo>
                    <a:pt x="44571" y="115000"/>
                  </a:lnTo>
                  <a:cubicBezTo>
                    <a:pt x="44571" y="118000"/>
                    <a:pt x="42857" y="120000"/>
                    <a:pt x="37714" y="120000"/>
                  </a:cubicBezTo>
                  <a:lnTo>
                    <a:pt x="6857" y="120000"/>
                  </a:lnTo>
                  <a:cubicBezTo>
                    <a:pt x="1714" y="120000"/>
                    <a:pt x="0" y="118000"/>
                    <a:pt x="0" y="115000"/>
                  </a:cubicBezTo>
                  <a:lnTo>
                    <a:pt x="0" y="7000"/>
                  </a:lnTo>
                  <a:cubicBezTo>
                    <a:pt x="0" y="4000"/>
                    <a:pt x="1714" y="2000"/>
                    <a:pt x="6857" y="2000"/>
                  </a:cubicBezTo>
                  <a:lnTo>
                    <a:pt x="36000" y="2000"/>
                  </a:lnTo>
                  <a:cubicBezTo>
                    <a:pt x="42857" y="2000"/>
                    <a:pt x="44571" y="4000"/>
                    <a:pt x="44571" y="7000"/>
                  </a:cubicBezTo>
                  <a:lnTo>
                    <a:pt x="44571" y="17000"/>
                  </a:lnTo>
                  <a:lnTo>
                    <a:pt x="46285" y="18000"/>
                  </a:lnTo>
                  <a:cubicBezTo>
                    <a:pt x="58285" y="11000"/>
                    <a:pt x="87428" y="3000"/>
                    <a:pt x="106285" y="1000"/>
                  </a:cubicBezTo>
                  <a:cubicBezTo>
                    <a:pt x="111428" y="0"/>
                    <a:pt x="114857" y="1000"/>
                    <a:pt x="116571" y="5000"/>
                  </a:cubicBezTo>
                  <a:lnTo>
                    <a:pt x="120000" y="21000"/>
                  </a:lnTo>
                  <a:cubicBezTo>
                    <a:pt x="120000" y="24000"/>
                    <a:pt x="120000" y="26000"/>
                    <a:pt x="111428" y="27000"/>
                  </a:cubicBezTo>
                  <a:cubicBezTo>
                    <a:pt x="89142" y="29000"/>
                    <a:pt x="60000" y="34000"/>
                    <a:pt x="44571" y="38000"/>
                  </a:cubicBezTo>
                  <a:lnTo>
                    <a:pt x="44571" y="115000"/>
                  </a:ln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4" name="Shape 64"/>
            <p:cNvSpPr/>
            <p:nvPr/>
          </p:nvSpPr>
          <p:spPr>
            <a:xfrm>
              <a:off x="2781" y="888"/>
              <a:ext cx="34" cy="4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8846" y="23606"/>
                  </a:moveTo>
                  <a:lnTo>
                    <a:pt x="58846" y="23606"/>
                  </a:lnTo>
                  <a:cubicBezTo>
                    <a:pt x="35769" y="23606"/>
                    <a:pt x="30000" y="35409"/>
                    <a:pt x="30000" y="60000"/>
                  </a:cubicBezTo>
                  <a:cubicBezTo>
                    <a:pt x="30000" y="85573"/>
                    <a:pt x="35769" y="97377"/>
                    <a:pt x="58846" y="97377"/>
                  </a:cubicBezTo>
                  <a:cubicBezTo>
                    <a:pt x="84230" y="97377"/>
                    <a:pt x="88846" y="85573"/>
                    <a:pt x="88846" y="60000"/>
                  </a:cubicBezTo>
                  <a:cubicBezTo>
                    <a:pt x="88846" y="35409"/>
                    <a:pt x="84230" y="23606"/>
                    <a:pt x="58846" y="23606"/>
                  </a:cubicBezTo>
                  <a:lnTo>
                    <a:pt x="58846" y="23606"/>
                  </a:lnTo>
                  <a:close/>
                  <a:moveTo>
                    <a:pt x="58846" y="120000"/>
                  </a:moveTo>
                  <a:lnTo>
                    <a:pt x="58846" y="120000"/>
                  </a:lnTo>
                  <a:cubicBezTo>
                    <a:pt x="3461" y="120000"/>
                    <a:pt x="0" y="85573"/>
                    <a:pt x="0" y="59016"/>
                  </a:cubicBezTo>
                  <a:cubicBezTo>
                    <a:pt x="0" y="36393"/>
                    <a:pt x="5769" y="0"/>
                    <a:pt x="58846" y="0"/>
                  </a:cubicBezTo>
                  <a:cubicBezTo>
                    <a:pt x="113076" y="0"/>
                    <a:pt x="120000" y="30491"/>
                    <a:pt x="120000" y="59016"/>
                  </a:cubicBezTo>
                  <a:cubicBezTo>
                    <a:pt x="120000" y="85573"/>
                    <a:pt x="116538" y="120000"/>
                    <a:pt x="58846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5" name="Shape 65"/>
            <p:cNvSpPr/>
            <p:nvPr/>
          </p:nvSpPr>
          <p:spPr>
            <a:xfrm>
              <a:off x="2820" y="889"/>
              <a:ext cx="35" cy="5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7428" y="17560"/>
                  </a:moveTo>
                  <a:lnTo>
                    <a:pt x="67428" y="17560"/>
                  </a:lnTo>
                  <a:cubicBezTo>
                    <a:pt x="56000" y="17560"/>
                    <a:pt x="38857" y="22682"/>
                    <a:pt x="30857" y="25609"/>
                  </a:cubicBezTo>
                  <a:lnTo>
                    <a:pt x="30857" y="69512"/>
                  </a:lnTo>
                  <a:cubicBezTo>
                    <a:pt x="42285" y="71707"/>
                    <a:pt x="52571" y="72439"/>
                    <a:pt x="61714" y="72439"/>
                  </a:cubicBezTo>
                  <a:cubicBezTo>
                    <a:pt x="81142" y="72439"/>
                    <a:pt x="88000" y="65853"/>
                    <a:pt x="88000" y="43902"/>
                  </a:cubicBezTo>
                  <a:cubicBezTo>
                    <a:pt x="88000" y="21219"/>
                    <a:pt x="81142" y="17560"/>
                    <a:pt x="67428" y="17560"/>
                  </a:cubicBezTo>
                  <a:lnTo>
                    <a:pt x="67428" y="17560"/>
                  </a:lnTo>
                  <a:close/>
                  <a:moveTo>
                    <a:pt x="65142" y="89268"/>
                  </a:moveTo>
                  <a:lnTo>
                    <a:pt x="65142" y="89268"/>
                  </a:lnTo>
                  <a:cubicBezTo>
                    <a:pt x="56000" y="89268"/>
                    <a:pt x="43428" y="87804"/>
                    <a:pt x="30857" y="84878"/>
                  </a:cubicBezTo>
                  <a:lnTo>
                    <a:pt x="30857" y="85609"/>
                  </a:lnTo>
                  <a:lnTo>
                    <a:pt x="30857" y="116341"/>
                  </a:lnTo>
                  <a:cubicBezTo>
                    <a:pt x="30857" y="118536"/>
                    <a:pt x="29714" y="120000"/>
                    <a:pt x="25142" y="120000"/>
                  </a:cubicBezTo>
                  <a:lnTo>
                    <a:pt x="5714" y="120000"/>
                  </a:lnTo>
                  <a:cubicBezTo>
                    <a:pt x="1142" y="120000"/>
                    <a:pt x="0" y="118536"/>
                    <a:pt x="0" y="116341"/>
                  </a:cubicBezTo>
                  <a:lnTo>
                    <a:pt x="0" y="5121"/>
                  </a:lnTo>
                  <a:cubicBezTo>
                    <a:pt x="0" y="2926"/>
                    <a:pt x="2285" y="1463"/>
                    <a:pt x="5714" y="1463"/>
                  </a:cubicBezTo>
                  <a:lnTo>
                    <a:pt x="25142" y="1463"/>
                  </a:lnTo>
                  <a:cubicBezTo>
                    <a:pt x="28571" y="1463"/>
                    <a:pt x="29714" y="2926"/>
                    <a:pt x="29714" y="5121"/>
                  </a:cubicBezTo>
                  <a:lnTo>
                    <a:pt x="29714" y="10243"/>
                  </a:lnTo>
                  <a:lnTo>
                    <a:pt x="30857" y="10243"/>
                  </a:lnTo>
                  <a:cubicBezTo>
                    <a:pt x="41142" y="5853"/>
                    <a:pt x="58285" y="0"/>
                    <a:pt x="74285" y="0"/>
                  </a:cubicBezTo>
                  <a:cubicBezTo>
                    <a:pt x="109714" y="0"/>
                    <a:pt x="120000" y="17560"/>
                    <a:pt x="120000" y="43902"/>
                  </a:cubicBezTo>
                  <a:cubicBezTo>
                    <a:pt x="120000" y="72439"/>
                    <a:pt x="108571" y="89268"/>
                    <a:pt x="65142" y="89268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6" name="Shape 66"/>
            <p:cNvSpPr/>
            <p:nvPr/>
          </p:nvSpPr>
          <p:spPr>
            <a:xfrm>
              <a:off x="2860" y="888"/>
              <a:ext cx="34" cy="4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31764" y="49756"/>
                  </a:moveTo>
                  <a:lnTo>
                    <a:pt x="31764" y="49756"/>
                  </a:lnTo>
                  <a:lnTo>
                    <a:pt x="88235" y="49756"/>
                  </a:lnTo>
                  <a:cubicBezTo>
                    <a:pt x="88235" y="35121"/>
                    <a:pt x="83529" y="21463"/>
                    <a:pt x="60000" y="21463"/>
                  </a:cubicBezTo>
                  <a:cubicBezTo>
                    <a:pt x="38823" y="21463"/>
                    <a:pt x="32941" y="32195"/>
                    <a:pt x="31764" y="49756"/>
                  </a:cubicBezTo>
                  <a:lnTo>
                    <a:pt x="31764" y="49756"/>
                  </a:lnTo>
                  <a:close/>
                  <a:moveTo>
                    <a:pt x="31764" y="67317"/>
                  </a:moveTo>
                  <a:lnTo>
                    <a:pt x="31764" y="67317"/>
                  </a:lnTo>
                  <a:cubicBezTo>
                    <a:pt x="32941" y="90731"/>
                    <a:pt x="42352" y="97560"/>
                    <a:pt x="65882" y="97560"/>
                  </a:cubicBezTo>
                  <a:cubicBezTo>
                    <a:pt x="76470" y="97560"/>
                    <a:pt x="91764" y="95609"/>
                    <a:pt x="102352" y="94634"/>
                  </a:cubicBezTo>
                  <a:cubicBezTo>
                    <a:pt x="107058" y="94634"/>
                    <a:pt x="109411" y="94634"/>
                    <a:pt x="110588" y="98536"/>
                  </a:cubicBezTo>
                  <a:lnTo>
                    <a:pt x="111764" y="106341"/>
                  </a:lnTo>
                  <a:cubicBezTo>
                    <a:pt x="112941" y="110243"/>
                    <a:pt x="111764" y="112195"/>
                    <a:pt x="107058" y="114146"/>
                  </a:cubicBezTo>
                  <a:cubicBezTo>
                    <a:pt x="96470" y="117073"/>
                    <a:pt x="75294" y="120000"/>
                    <a:pt x="61176" y="120000"/>
                  </a:cubicBezTo>
                  <a:cubicBezTo>
                    <a:pt x="7058" y="120000"/>
                    <a:pt x="0" y="90731"/>
                    <a:pt x="0" y="60487"/>
                  </a:cubicBezTo>
                  <a:cubicBezTo>
                    <a:pt x="0" y="38048"/>
                    <a:pt x="4705" y="0"/>
                    <a:pt x="60000" y="0"/>
                  </a:cubicBezTo>
                  <a:cubicBezTo>
                    <a:pt x="110588" y="0"/>
                    <a:pt x="120000" y="27317"/>
                    <a:pt x="120000" y="52682"/>
                  </a:cubicBezTo>
                  <a:cubicBezTo>
                    <a:pt x="120000" y="61463"/>
                    <a:pt x="117647" y="67317"/>
                    <a:pt x="105882" y="67317"/>
                  </a:cubicBezTo>
                  <a:lnTo>
                    <a:pt x="31764" y="67317"/>
                  </a:ln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7" name="Shape 67"/>
            <p:cNvSpPr/>
            <p:nvPr/>
          </p:nvSpPr>
          <p:spPr>
            <a:xfrm>
              <a:off x="2895" y="888"/>
              <a:ext cx="36" cy="4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8620" y="65901"/>
                  </a:moveTo>
                  <a:lnTo>
                    <a:pt x="78620" y="65901"/>
                  </a:lnTo>
                  <a:lnTo>
                    <a:pt x="48620" y="65901"/>
                  </a:lnTo>
                  <a:cubicBezTo>
                    <a:pt x="36206" y="65901"/>
                    <a:pt x="27931" y="69836"/>
                    <a:pt x="27931" y="85573"/>
                  </a:cubicBezTo>
                  <a:cubicBezTo>
                    <a:pt x="27931" y="96393"/>
                    <a:pt x="32068" y="99344"/>
                    <a:pt x="43448" y="99344"/>
                  </a:cubicBezTo>
                  <a:cubicBezTo>
                    <a:pt x="53793" y="99344"/>
                    <a:pt x="69310" y="93442"/>
                    <a:pt x="78620" y="88524"/>
                  </a:cubicBezTo>
                  <a:lnTo>
                    <a:pt x="78620" y="65901"/>
                  </a:lnTo>
                  <a:lnTo>
                    <a:pt x="78620" y="65901"/>
                  </a:lnTo>
                  <a:close/>
                  <a:moveTo>
                    <a:pt x="80689" y="105245"/>
                  </a:moveTo>
                  <a:lnTo>
                    <a:pt x="80689" y="105245"/>
                  </a:lnTo>
                  <a:cubicBezTo>
                    <a:pt x="68275" y="114098"/>
                    <a:pt x="51724" y="120000"/>
                    <a:pt x="34137" y="120000"/>
                  </a:cubicBezTo>
                  <a:cubicBezTo>
                    <a:pt x="8275" y="120000"/>
                    <a:pt x="1034" y="107213"/>
                    <a:pt x="1034" y="86557"/>
                  </a:cubicBezTo>
                  <a:cubicBezTo>
                    <a:pt x="0" y="59016"/>
                    <a:pt x="15517" y="47213"/>
                    <a:pt x="47586" y="47213"/>
                  </a:cubicBezTo>
                  <a:lnTo>
                    <a:pt x="78620" y="47213"/>
                  </a:lnTo>
                  <a:lnTo>
                    <a:pt x="78620" y="41311"/>
                  </a:lnTo>
                  <a:cubicBezTo>
                    <a:pt x="78620" y="27540"/>
                    <a:pt x="73448" y="22622"/>
                    <a:pt x="52758" y="22622"/>
                  </a:cubicBezTo>
                  <a:cubicBezTo>
                    <a:pt x="45517" y="22622"/>
                    <a:pt x="28965" y="23606"/>
                    <a:pt x="19655" y="24590"/>
                  </a:cubicBezTo>
                  <a:cubicBezTo>
                    <a:pt x="14482" y="24590"/>
                    <a:pt x="13448" y="24590"/>
                    <a:pt x="12413" y="21639"/>
                  </a:cubicBezTo>
                  <a:lnTo>
                    <a:pt x="10344" y="12786"/>
                  </a:lnTo>
                  <a:cubicBezTo>
                    <a:pt x="9310" y="9836"/>
                    <a:pt x="10344" y="7868"/>
                    <a:pt x="15517" y="5901"/>
                  </a:cubicBezTo>
                  <a:cubicBezTo>
                    <a:pt x="26896" y="1967"/>
                    <a:pt x="46551" y="0"/>
                    <a:pt x="57931" y="0"/>
                  </a:cubicBezTo>
                  <a:cubicBezTo>
                    <a:pt x="101379" y="0"/>
                    <a:pt x="106551" y="17704"/>
                    <a:pt x="106551" y="43278"/>
                  </a:cubicBezTo>
                  <a:lnTo>
                    <a:pt x="106551" y="89508"/>
                  </a:lnTo>
                  <a:cubicBezTo>
                    <a:pt x="106551" y="99344"/>
                    <a:pt x="107586" y="99344"/>
                    <a:pt x="114827" y="100327"/>
                  </a:cubicBezTo>
                  <a:cubicBezTo>
                    <a:pt x="118965" y="100327"/>
                    <a:pt x="120000" y="101311"/>
                    <a:pt x="120000" y="103278"/>
                  </a:cubicBezTo>
                  <a:lnTo>
                    <a:pt x="120000" y="113114"/>
                  </a:lnTo>
                  <a:cubicBezTo>
                    <a:pt x="120000" y="116065"/>
                    <a:pt x="117931" y="118032"/>
                    <a:pt x="113793" y="119016"/>
                  </a:cubicBezTo>
                  <a:cubicBezTo>
                    <a:pt x="109655" y="119016"/>
                    <a:pt x="105517" y="120000"/>
                    <a:pt x="102413" y="120000"/>
                  </a:cubicBezTo>
                  <a:cubicBezTo>
                    <a:pt x="90000" y="120000"/>
                    <a:pt x="82758" y="116065"/>
                    <a:pt x="80689" y="105245"/>
                  </a:cubicBezTo>
                  <a:lnTo>
                    <a:pt x="80689" y="105245"/>
                  </a:ln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8" name="Shape 68"/>
            <p:cNvSpPr/>
            <p:nvPr/>
          </p:nvSpPr>
          <p:spPr>
            <a:xfrm>
              <a:off x="2937" y="889"/>
              <a:ext cx="34" cy="3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4174" y="120000"/>
                  </a:moveTo>
                  <a:lnTo>
                    <a:pt x="114174" y="120000"/>
                  </a:lnTo>
                  <a:lnTo>
                    <a:pt x="94368" y="120000"/>
                  </a:lnTo>
                  <a:cubicBezTo>
                    <a:pt x="90873" y="120000"/>
                    <a:pt x="89708" y="118000"/>
                    <a:pt x="89708" y="115000"/>
                  </a:cubicBezTo>
                  <a:lnTo>
                    <a:pt x="89708" y="47000"/>
                  </a:lnTo>
                  <a:cubicBezTo>
                    <a:pt x="89708" y="33000"/>
                    <a:pt x="85048" y="24000"/>
                    <a:pt x="69902" y="24000"/>
                  </a:cubicBezTo>
                  <a:cubicBezTo>
                    <a:pt x="58252" y="24000"/>
                    <a:pt x="38446" y="32000"/>
                    <a:pt x="31456" y="35000"/>
                  </a:cubicBezTo>
                  <a:lnTo>
                    <a:pt x="31456" y="115000"/>
                  </a:lnTo>
                  <a:cubicBezTo>
                    <a:pt x="31456" y="118000"/>
                    <a:pt x="29126" y="120000"/>
                    <a:pt x="25631" y="120000"/>
                  </a:cubicBezTo>
                  <a:lnTo>
                    <a:pt x="5825" y="120000"/>
                  </a:lnTo>
                  <a:cubicBezTo>
                    <a:pt x="2330" y="120000"/>
                    <a:pt x="0" y="118000"/>
                    <a:pt x="0" y="115000"/>
                  </a:cubicBezTo>
                  <a:lnTo>
                    <a:pt x="0" y="7000"/>
                  </a:lnTo>
                  <a:cubicBezTo>
                    <a:pt x="0" y="4000"/>
                    <a:pt x="2330" y="2000"/>
                    <a:pt x="5825" y="2000"/>
                  </a:cubicBezTo>
                  <a:lnTo>
                    <a:pt x="25631" y="2000"/>
                  </a:lnTo>
                  <a:cubicBezTo>
                    <a:pt x="29126" y="2000"/>
                    <a:pt x="31456" y="4000"/>
                    <a:pt x="31456" y="7000"/>
                  </a:cubicBezTo>
                  <a:lnTo>
                    <a:pt x="31456" y="14000"/>
                  </a:lnTo>
                  <a:cubicBezTo>
                    <a:pt x="31456" y="14000"/>
                    <a:pt x="31456" y="14000"/>
                    <a:pt x="31456" y="14000"/>
                  </a:cubicBezTo>
                  <a:cubicBezTo>
                    <a:pt x="41941" y="8000"/>
                    <a:pt x="61747" y="0"/>
                    <a:pt x="79223" y="0"/>
                  </a:cubicBezTo>
                  <a:cubicBezTo>
                    <a:pt x="116504" y="0"/>
                    <a:pt x="120000" y="21000"/>
                    <a:pt x="120000" y="45000"/>
                  </a:cubicBezTo>
                  <a:lnTo>
                    <a:pt x="120000" y="115000"/>
                  </a:lnTo>
                  <a:cubicBezTo>
                    <a:pt x="120000" y="118000"/>
                    <a:pt x="118834" y="120000"/>
                    <a:pt x="114174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9" name="Shape 69"/>
            <p:cNvSpPr/>
            <p:nvPr/>
          </p:nvSpPr>
          <p:spPr>
            <a:xfrm>
              <a:off x="2679" y="959"/>
              <a:ext cx="36" cy="5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7826" y="0"/>
                  </a:moveTo>
                  <a:lnTo>
                    <a:pt x="67826" y="0"/>
                  </a:lnTo>
                  <a:cubicBezTo>
                    <a:pt x="80347" y="0"/>
                    <a:pt x="100173" y="736"/>
                    <a:pt x="113739" y="5153"/>
                  </a:cubicBezTo>
                  <a:cubicBezTo>
                    <a:pt x="117913" y="5889"/>
                    <a:pt x="118956" y="7361"/>
                    <a:pt x="118956" y="10306"/>
                  </a:cubicBezTo>
                  <a:lnTo>
                    <a:pt x="116869" y="17668"/>
                  </a:lnTo>
                  <a:cubicBezTo>
                    <a:pt x="115826" y="19877"/>
                    <a:pt x="114782" y="20613"/>
                    <a:pt x="109565" y="20613"/>
                  </a:cubicBezTo>
                  <a:cubicBezTo>
                    <a:pt x="98086" y="19141"/>
                    <a:pt x="82434" y="17668"/>
                    <a:pt x="69913" y="17668"/>
                  </a:cubicBezTo>
                  <a:cubicBezTo>
                    <a:pt x="35478" y="17668"/>
                    <a:pt x="30260" y="37546"/>
                    <a:pt x="30260" y="60368"/>
                  </a:cubicBezTo>
                  <a:cubicBezTo>
                    <a:pt x="30260" y="83926"/>
                    <a:pt x="36521" y="101595"/>
                    <a:pt x="69913" y="101595"/>
                  </a:cubicBezTo>
                  <a:cubicBezTo>
                    <a:pt x="84521" y="101595"/>
                    <a:pt x="96000" y="100858"/>
                    <a:pt x="109565" y="99386"/>
                  </a:cubicBezTo>
                  <a:cubicBezTo>
                    <a:pt x="114782" y="99386"/>
                    <a:pt x="115826" y="100122"/>
                    <a:pt x="116869" y="102331"/>
                  </a:cubicBezTo>
                  <a:lnTo>
                    <a:pt x="118956" y="108957"/>
                  </a:lnTo>
                  <a:cubicBezTo>
                    <a:pt x="120000" y="111901"/>
                    <a:pt x="117913" y="113374"/>
                    <a:pt x="114782" y="114846"/>
                  </a:cubicBezTo>
                  <a:cubicBezTo>
                    <a:pt x="102260" y="118527"/>
                    <a:pt x="80347" y="120000"/>
                    <a:pt x="67826" y="120000"/>
                  </a:cubicBezTo>
                  <a:cubicBezTo>
                    <a:pt x="12521" y="120000"/>
                    <a:pt x="0" y="90552"/>
                    <a:pt x="0" y="61104"/>
                  </a:cubicBezTo>
                  <a:cubicBezTo>
                    <a:pt x="0" y="30920"/>
                    <a:pt x="10434" y="0"/>
                    <a:pt x="67826" y="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0" name="Shape 70"/>
            <p:cNvSpPr/>
            <p:nvPr/>
          </p:nvSpPr>
          <p:spPr>
            <a:xfrm>
              <a:off x="2718" y="972"/>
              <a:ext cx="34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8846" y="22622"/>
                  </a:moveTo>
                  <a:lnTo>
                    <a:pt x="58846" y="22622"/>
                  </a:lnTo>
                  <a:cubicBezTo>
                    <a:pt x="35769" y="22622"/>
                    <a:pt x="30000" y="35409"/>
                    <a:pt x="30000" y="60000"/>
                  </a:cubicBezTo>
                  <a:cubicBezTo>
                    <a:pt x="30000" y="84590"/>
                    <a:pt x="35769" y="97377"/>
                    <a:pt x="58846" y="97377"/>
                  </a:cubicBezTo>
                  <a:cubicBezTo>
                    <a:pt x="84230" y="97377"/>
                    <a:pt x="88846" y="84590"/>
                    <a:pt x="88846" y="60000"/>
                  </a:cubicBezTo>
                  <a:cubicBezTo>
                    <a:pt x="88846" y="34426"/>
                    <a:pt x="84230" y="22622"/>
                    <a:pt x="58846" y="22622"/>
                  </a:cubicBezTo>
                  <a:lnTo>
                    <a:pt x="58846" y="22622"/>
                  </a:lnTo>
                  <a:close/>
                  <a:moveTo>
                    <a:pt x="58846" y="120000"/>
                  </a:moveTo>
                  <a:lnTo>
                    <a:pt x="58846" y="120000"/>
                  </a:lnTo>
                  <a:cubicBezTo>
                    <a:pt x="3461" y="120000"/>
                    <a:pt x="0" y="84590"/>
                    <a:pt x="0" y="58032"/>
                  </a:cubicBezTo>
                  <a:cubicBezTo>
                    <a:pt x="0" y="36393"/>
                    <a:pt x="5769" y="0"/>
                    <a:pt x="58846" y="0"/>
                  </a:cubicBezTo>
                  <a:cubicBezTo>
                    <a:pt x="111923" y="0"/>
                    <a:pt x="120000" y="30491"/>
                    <a:pt x="120000" y="58032"/>
                  </a:cubicBezTo>
                  <a:cubicBezTo>
                    <a:pt x="120000" y="84590"/>
                    <a:pt x="116538" y="120000"/>
                    <a:pt x="58846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1" name="Shape 71"/>
            <p:cNvSpPr/>
            <p:nvPr/>
          </p:nvSpPr>
          <p:spPr>
            <a:xfrm>
              <a:off x="2755" y="972"/>
              <a:ext cx="56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6511" y="120000"/>
                  </a:moveTo>
                  <a:lnTo>
                    <a:pt x="116511" y="120000"/>
                  </a:lnTo>
                  <a:lnTo>
                    <a:pt x="104651" y="120000"/>
                  </a:lnTo>
                  <a:cubicBezTo>
                    <a:pt x="102558" y="120000"/>
                    <a:pt x="101860" y="118000"/>
                    <a:pt x="101860" y="115000"/>
                  </a:cubicBezTo>
                  <a:lnTo>
                    <a:pt x="101860" y="47000"/>
                  </a:lnTo>
                  <a:cubicBezTo>
                    <a:pt x="101860" y="29000"/>
                    <a:pt x="98372" y="24000"/>
                    <a:pt x="90000" y="24000"/>
                  </a:cubicBezTo>
                  <a:cubicBezTo>
                    <a:pt x="83720" y="24000"/>
                    <a:pt x="73953" y="31000"/>
                    <a:pt x="69069" y="35000"/>
                  </a:cubicBezTo>
                  <a:cubicBezTo>
                    <a:pt x="69069" y="37000"/>
                    <a:pt x="69069" y="42000"/>
                    <a:pt x="69069" y="47000"/>
                  </a:cubicBezTo>
                  <a:lnTo>
                    <a:pt x="69069" y="115000"/>
                  </a:lnTo>
                  <a:cubicBezTo>
                    <a:pt x="69069" y="118000"/>
                    <a:pt x="68372" y="120000"/>
                    <a:pt x="65581" y="120000"/>
                  </a:cubicBezTo>
                  <a:lnTo>
                    <a:pt x="53720" y="120000"/>
                  </a:lnTo>
                  <a:cubicBezTo>
                    <a:pt x="51627" y="120000"/>
                    <a:pt x="50930" y="118000"/>
                    <a:pt x="50930" y="115000"/>
                  </a:cubicBezTo>
                  <a:lnTo>
                    <a:pt x="50930" y="46000"/>
                  </a:lnTo>
                  <a:cubicBezTo>
                    <a:pt x="50930" y="31000"/>
                    <a:pt x="48139" y="24000"/>
                    <a:pt x="39767" y="24000"/>
                  </a:cubicBezTo>
                  <a:cubicBezTo>
                    <a:pt x="33488" y="24000"/>
                    <a:pt x="24418" y="30000"/>
                    <a:pt x="18139" y="35000"/>
                  </a:cubicBezTo>
                  <a:lnTo>
                    <a:pt x="18139" y="115000"/>
                  </a:lnTo>
                  <a:cubicBezTo>
                    <a:pt x="18139" y="118000"/>
                    <a:pt x="17441" y="120000"/>
                    <a:pt x="14651" y="120000"/>
                  </a:cubicBezTo>
                  <a:lnTo>
                    <a:pt x="2790" y="120000"/>
                  </a:lnTo>
                  <a:cubicBezTo>
                    <a:pt x="697" y="120000"/>
                    <a:pt x="0" y="118000"/>
                    <a:pt x="0" y="115000"/>
                  </a:cubicBezTo>
                  <a:lnTo>
                    <a:pt x="0" y="7000"/>
                  </a:lnTo>
                  <a:cubicBezTo>
                    <a:pt x="0" y="4000"/>
                    <a:pt x="697" y="2000"/>
                    <a:pt x="2790" y="2000"/>
                  </a:cubicBezTo>
                  <a:lnTo>
                    <a:pt x="14651" y="2000"/>
                  </a:lnTo>
                  <a:cubicBezTo>
                    <a:pt x="17441" y="2000"/>
                    <a:pt x="18139" y="4000"/>
                    <a:pt x="18139" y="7000"/>
                  </a:cubicBezTo>
                  <a:lnTo>
                    <a:pt x="18139" y="14000"/>
                  </a:lnTo>
                  <a:lnTo>
                    <a:pt x="18139" y="14000"/>
                  </a:lnTo>
                  <a:cubicBezTo>
                    <a:pt x="24418" y="8000"/>
                    <a:pt x="34186" y="1000"/>
                    <a:pt x="43255" y="0"/>
                  </a:cubicBezTo>
                  <a:cubicBezTo>
                    <a:pt x="53023" y="0"/>
                    <a:pt x="60697" y="3000"/>
                    <a:pt x="66279" y="17000"/>
                  </a:cubicBezTo>
                  <a:cubicBezTo>
                    <a:pt x="74651" y="8000"/>
                    <a:pt x="85116" y="0"/>
                    <a:pt x="95581" y="0"/>
                  </a:cubicBezTo>
                  <a:cubicBezTo>
                    <a:pt x="117906" y="0"/>
                    <a:pt x="120000" y="21000"/>
                    <a:pt x="120000" y="45000"/>
                  </a:cubicBezTo>
                  <a:lnTo>
                    <a:pt x="120000" y="115000"/>
                  </a:lnTo>
                  <a:cubicBezTo>
                    <a:pt x="120000" y="118000"/>
                    <a:pt x="119302" y="120000"/>
                    <a:pt x="116511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2" name="Shape 72"/>
            <p:cNvSpPr/>
            <p:nvPr/>
          </p:nvSpPr>
          <p:spPr>
            <a:xfrm>
              <a:off x="2819" y="972"/>
              <a:ext cx="56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7209" y="120000"/>
                  </a:moveTo>
                  <a:lnTo>
                    <a:pt x="117209" y="120000"/>
                  </a:lnTo>
                  <a:lnTo>
                    <a:pt x="104651" y="120000"/>
                  </a:lnTo>
                  <a:cubicBezTo>
                    <a:pt x="102558" y="120000"/>
                    <a:pt x="101860" y="118000"/>
                    <a:pt x="101860" y="115000"/>
                  </a:cubicBezTo>
                  <a:lnTo>
                    <a:pt x="101860" y="47000"/>
                  </a:lnTo>
                  <a:cubicBezTo>
                    <a:pt x="101860" y="29000"/>
                    <a:pt x="98372" y="24000"/>
                    <a:pt x="90000" y="24000"/>
                  </a:cubicBezTo>
                  <a:cubicBezTo>
                    <a:pt x="84418" y="24000"/>
                    <a:pt x="73953" y="31000"/>
                    <a:pt x="69069" y="35000"/>
                  </a:cubicBezTo>
                  <a:cubicBezTo>
                    <a:pt x="69069" y="37000"/>
                    <a:pt x="69069" y="42000"/>
                    <a:pt x="69069" y="47000"/>
                  </a:cubicBezTo>
                  <a:lnTo>
                    <a:pt x="69069" y="115000"/>
                  </a:lnTo>
                  <a:cubicBezTo>
                    <a:pt x="69069" y="118000"/>
                    <a:pt x="68372" y="120000"/>
                    <a:pt x="65581" y="120000"/>
                  </a:cubicBezTo>
                  <a:lnTo>
                    <a:pt x="53720" y="120000"/>
                  </a:lnTo>
                  <a:cubicBezTo>
                    <a:pt x="51627" y="120000"/>
                    <a:pt x="50930" y="118000"/>
                    <a:pt x="50930" y="115000"/>
                  </a:cubicBezTo>
                  <a:lnTo>
                    <a:pt x="50930" y="46000"/>
                  </a:lnTo>
                  <a:cubicBezTo>
                    <a:pt x="50930" y="31000"/>
                    <a:pt x="48139" y="24000"/>
                    <a:pt x="39767" y="24000"/>
                  </a:cubicBezTo>
                  <a:cubicBezTo>
                    <a:pt x="34186" y="24000"/>
                    <a:pt x="24418" y="30000"/>
                    <a:pt x="18139" y="35000"/>
                  </a:cubicBezTo>
                  <a:lnTo>
                    <a:pt x="18139" y="115000"/>
                  </a:lnTo>
                  <a:cubicBezTo>
                    <a:pt x="18139" y="118000"/>
                    <a:pt x="17441" y="120000"/>
                    <a:pt x="14651" y="120000"/>
                  </a:cubicBezTo>
                  <a:lnTo>
                    <a:pt x="2790" y="120000"/>
                  </a:lnTo>
                  <a:cubicBezTo>
                    <a:pt x="697" y="120000"/>
                    <a:pt x="0" y="118000"/>
                    <a:pt x="0" y="115000"/>
                  </a:cubicBezTo>
                  <a:lnTo>
                    <a:pt x="0" y="7000"/>
                  </a:lnTo>
                  <a:cubicBezTo>
                    <a:pt x="0" y="4000"/>
                    <a:pt x="697" y="2000"/>
                    <a:pt x="2790" y="2000"/>
                  </a:cubicBezTo>
                  <a:lnTo>
                    <a:pt x="14651" y="2000"/>
                  </a:lnTo>
                  <a:cubicBezTo>
                    <a:pt x="17441" y="2000"/>
                    <a:pt x="18139" y="4000"/>
                    <a:pt x="18139" y="7000"/>
                  </a:cubicBezTo>
                  <a:lnTo>
                    <a:pt x="18139" y="14000"/>
                  </a:lnTo>
                  <a:lnTo>
                    <a:pt x="18139" y="14000"/>
                  </a:lnTo>
                  <a:cubicBezTo>
                    <a:pt x="25116" y="8000"/>
                    <a:pt x="34186" y="1000"/>
                    <a:pt x="43255" y="0"/>
                  </a:cubicBezTo>
                  <a:cubicBezTo>
                    <a:pt x="53023" y="0"/>
                    <a:pt x="60697" y="3000"/>
                    <a:pt x="66279" y="17000"/>
                  </a:cubicBezTo>
                  <a:cubicBezTo>
                    <a:pt x="74651" y="8000"/>
                    <a:pt x="85116" y="0"/>
                    <a:pt x="95581" y="0"/>
                  </a:cubicBezTo>
                  <a:cubicBezTo>
                    <a:pt x="117906" y="0"/>
                    <a:pt x="120000" y="21000"/>
                    <a:pt x="120000" y="45000"/>
                  </a:cubicBezTo>
                  <a:lnTo>
                    <a:pt x="120000" y="115000"/>
                  </a:lnTo>
                  <a:cubicBezTo>
                    <a:pt x="120000" y="118000"/>
                    <a:pt x="119302" y="120000"/>
                    <a:pt x="117209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3" name="Shape 73"/>
            <p:cNvSpPr/>
            <p:nvPr/>
          </p:nvSpPr>
          <p:spPr>
            <a:xfrm>
              <a:off x="2880" y="956"/>
              <a:ext cx="9" cy="5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5714" y="116319"/>
                  </a:moveTo>
                  <a:lnTo>
                    <a:pt x="115714" y="116319"/>
                  </a:lnTo>
                  <a:cubicBezTo>
                    <a:pt x="115714" y="118527"/>
                    <a:pt x="111428" y="120000"/>
                    <a:pt x="94285" y="120000"/>
                  </a:cubicBezTo>
                  <a:lnTo>
                    <a:pt x="21428" y="120000"/>
                  </a:lnTo>
                  <a:cubicBezTo>
                    <a:pt x="8571" y="120000"/>
                    <a:pt x="4285" y="118527"/>
                    <a:pt x="4285" y="116319"/>
                  </a:cubicBezTo>
                  <a:lnTo>
                    <a:pt x="4285" y="36809"/>
                  </a:lnTo>
                  <a:cubicBezTo>
                    <a:pt x="4285" y="33865"/>
                    <a:pt x="8571" y="33128"/>
                    <a:pt x="21428" y="33128"/>
                  </a:cubicBezTo>
                  <a:lnTo>
                    <a:pt x="94285" y="33128"/>
                  </a:lnTo>
                  <a:cubicBezTo>
                    <a:pt x="111428" y="33128"/>
                    <a:pt x="115714" y="34601"/>
                    <a:pt x="115714" y="36809"/>
                  </a:cubicBezTo>
                  <a:lnTo>
                    <a:pt x="115714" y="116319"/>
                  </a:lnTo>
                  <a:lnTo>
                    <a:pt x="115714" y="116319"/>
                  </a:lnTo>
                  <a:close/>
                  <a:moveTo>
                    <a:pt x="59999" y="20613"/>
                  </a:moveTo>
                  <a:lnTo>
                    <a:pt x="59999" y="20613"/>
                  </a:lnTo>
                  <a:cubicBezTo>
                    <a:pt x="4285" y="20613"/>
                    <a:pt x="0" y="15460"/>
                    <a:pt x="0" y="10306"/>
                  </a:cubicBezTo>
                  <a:cubicBezTo>
                    <a:pt x="0" y="4417"/>
                    <a:pt x="8571" y="0"/>
                    <a:pt x="59999" y="0"/>
                  </a:cubicBezTo>
                  <a:cubicBezTo>
                    <a:pt x="111428" y="0"/>
                    <a:pt x="119999" y="4417"/>
                    <a:pt x="119999" y="10306"/>
                  </a:cubicBezTo>
                  <a:cubicBezTo>
                    <a:pt x="119999" y="15460"/>
                    <a:pt x="111428" y="20613"/>
                    <a:pt x="59999" y="20613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4" name="Shape 74"/>
            <p:cNvSpPr/>
            <p:nvPr/>
          </p:nvSpPr>
          <p:spPr>
            <a:xfrm>
              <a:off x="2895" y="972"/>
              <a:ext cx="28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6086" y="120000"/>
                  </a:moveTo>
                  <a:lnTo>
                    <a:pt x="56086" y="120000"/>
                  </a:lnTo>
                  <a:cubicBezTo>
                    <a:pt x="40434" y="120000"/>
                    <a:pt x="19565" y="118032"/>
                    <a:pt x="7826" y="114098"/>
                  </a:cubicBezTo>
                  <a:cubicBezTo>
                    <a:pt x="1304" y="113114"/>
                    <a:pt x="0" y="110163"/>
                    <a:pt x="1304" y="107213"/>
                  </a:cubicBezTo>
                  <a:lnTo>
                    <a:pt x="3913" y="99344"/>
                  </a:lnTo>
                  <a:cubicBezTo>
                    <a:pt x="3913" y="95409"/>
                    <a:pt x="6521" y="95409"/>
                    <a:pt x="11739" y="95409"/>
                  </a:cubicBezTo>
                  <a:cubicBezTo>
                    <a:pt x="24782" y="97377"/>
                    <a:pt x="45652" y="98360"/>
                    <a:pt x="56086" y="98360"/>
                  </a:cubicBezTo>
                  <a:cubicBezTo>
                    <a:pt x="75652" y="98360"/>
                    <a:pt x="84782" y="94426"/>
                    <a:pt x="84782" y="84590"/>
                  </a:cubicBezTo>
                  <a:cubicBezTo>
                    <a:pt x="84782" y="73770"/>
                    <a:pt x="79565" y="71803"/>
                    <a:pt x="58695" y="69836"/>
                  </a:cubicBezTo>
                  <a:cubicBezTo>
                    <a:pt x="28695" y="65901"/>
                    <a:pt x="1304" y="60983"/>
                    <a:pt x="1304" y="35409"/>
                  </a:cubicBezTo>
                  <a:cubicBezTo>
                    <a:pt x="1304" y="11803"/>
                    <a:pt x="24782" y="0"/>
                    <a:pt x="60000" y="0"/>
                  </a:cubicBezTo>
                  <a:cubicBezTo>
                    <a:pt x="73043" y="0"/>
                    <a:pt x="95217" y="983"/>
                    <a:pt x="108260" y="4918"/>
                  </a:cubicBezTo>
                  <a:cubicBezTo>
                    <a:pt x="113478" y="6885"/>
                    <a:pt x="116086" y="8852"/>
                    <a:pt x="114782" y="11803"/>
                  </a:cubicBezTo>
                  <a:lnTo>
                    <a:pt x="112173" y="20655"/>
                  </a:lnTo>
                  <a:cubicBezTo>
                    <a:pt x="110869" y="23606"/>
                    <a:pt x="109565" y="24590"/>
                    <a:pt x="103043" y="23606"/>
                  </a:cubicBezTo>
                  <a:cubicBezTo>
                    <a:pt x="90000" y="22622"/>
                    <a:pt x="73043" y="21639"/>
                    <a:pt x="61304" y="21639"/>
                  </a:cubicBezTo>
                  <a:cubicBezTo>
                    <a:pt x="40434" y="21639"/>
                    <a:pt x="36521" y="25573"/>
                    <a:pt x="36521" y="34426"/>
                  </a:cubicBezTo>
                  <a:cubicBezTo>
                    <a:pt x="36521" y="43278"/>
                    <a:pt x="44347" y="45245"/>
                    <a:pt x="62608" y="47213"/>
                  </a:cubicBezTo>
                  <a:cubicBezTo>
                    <a:pt x="92608" y="50163"/>
                    <a:pt x="120000" y="55081"/>
                    <a:pt x="120000" y="83606"/>
                  </a:cubicBezTo>
                  <a:cubicBezTo>
                    <a:pt x="120000" y="111147"/>
                    <a:pt x="88695" y="120000"/>
                    <a:pt x="56086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5" name="Shape 75"/>
            <p:cNvSpPr/>
            <p:nvPr/>
          </p:nvSpPr>
          <p:spPr>
            <a:xfrm>
              <a:off x="2929" y="972"/>
              <a:ext cx="28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6703" y="120000"/>
                  </a:moveTo>
                  <a:lnTo>
                    <a:pt x="56703" y="120000"/>
                  </a:lnTo>
                  <a:cubicBezTo>
                    <a:pt x="40879" y="120000"/>
                    <a:pt x="19780" y="118032"/>
                    <a:pt x="7912" y="114098"/>
                  </a:cubicBezTo>
                  <a:cubicBezTo>
                    <a:pt x="1318" y="113114"/>
                    <a:pt x="0" y="110163"/>
                    <a:pt x="1318" y="107213"/>
                  </a:cubicBezTo>
                  <a:lnTo>
                    <a:pt x="2637" y="99344"/>
                  </a:lnTo>
                  <a:cubicBezTo>
                    <a:pt x="3956" y="95409"/>
                    <a:pt x="6593" y="95409"/>
                    <a:pt x="10549" y="95409"/>
                  </a:cubicBezTo>
                  <a:cubicBezTo>
                    <a:pt x="25054" y="97377"/>
                    <a:pt x="44835" y="98360"/>
                    <a:pt x="56703" y="98360"/>
                  </a:cubicBezTo>
                  <a:cubicBezTo>
                    <a:pt x="76483" y="98360"/>
                    <a:pt x="84395" y="94426"/>
                    <a:pt x="84395" y="84590"/>
                  </a:cubicBezTo>
                  <a:cubicBezTo>
                    <a:pt x="84395" y="73770"/>
                    <a:pt x="79120" y="71803"/>
                    <a:pt x="59340" y="69836"/>
                  </a:cubicBezTo>
                  <a:cubicBezTo>
                    <a:pt x="27692" y="65901"/>
                    <a:pt x="1318" y="60983"/>
                    <a:pt x="1318" y="35409"/>
                  </a:cubicBezTo>
                  <a:cubicBezTo>
                    <a:pt x="1318" y="11803"/>
                    <a:pt x="25054" y="0"/>
                    <a:pt x="60659" y="0"/>
                  </a:cubicBezTo>
                  <a:cubicBezTo>
                    <a:pt x="73846" y="0"/>
                    <a:pt x="94945" y="983"/>
                    <a:pt x="108131" y="4918"/>
                  </a:cubicBezTo>
                  <a:cubicBezTo>
                    <a:pt x="113406" y="6885"/>
                    <a:pt x="116043" y="8852"/>
                    <a:pt x="114725" y="11803"/>
                  </a:cubicBezTo>
                  <a:lnTo>
                    <a:pt x="113406" y="20655"/>
                  </a:lnTo>
                  <a:cubicBezTo>
                    <a:pt x="112087" y="23606"/>
                    <a:pt x="109450" y="24590"/>
                    <a:pt x="104175" y="23606"/>
                  </a:cubicBezTo>
                  <a:cubicBezTo>
                    <a:pt x="90989" y="22622"/>
                    <a:pt x="72527" y="21639"/>
                    <a:pt x="60659" y="21639"/>
                  </a:cubicBezTo>
                  <a:cubicBezTo>
                    <a:pt x="40879" y="21639"/>
                    <a:pt x="35604" y="25573"/>
                    <a:pt x="35604" y="34426"/>
                  </a:cubicBezTo>
                  <a:cubicBezTo>
                    <a:pt x="35604" y="43278"/>
                    <a:pt x="43516" y="45245"/>
                    <a:pt x="63296" y="47213"/>
                  </a:cubicBezTo>
                  <a:cubicBezTo>
                    <a:pt x="93626" y="50163"/>
                    <a:pt x="120000" y="55081"/>
                    <a:pt x="120000" y="83606"/>
                  </a:cubicBezTo>
                  <a:cubicBezTo>
                    <a:pt x="120000" y="111147"/>
                    <a:pt x="89670" y="120000"/>
                    <a:pt x="56703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6" name="Shape 76"/>
            <p:cNvSpPr/>
            <p:nvPr/>
          </p:nvSpPr>
          <p:spPr>
            <a:xfrm>
              <a:off x="2962" y="956"/>
              <a:ext cx="9" cy="5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1428" y="116319"/>
                  </a:moveTo>
                  <a:lnTo>
                    <a:pt x="111428" y="116319"/>
                  </a:lnTo>
                  <a:cubicBezTo>
                    <a:pt x="111428" y="118527"/>
                    <a:pt x="111428" y="120000"/>
                    <a:pt x="94285" y="120000"/>
                  </a:cubicBezTo>
                  <a:lnTo>
                    <a:pt x="21428" y="120000"/>
                  </a:lnTo>
                  <a:cubicBezTo>
                    <a:pt x="8571" y="120000"/>
                    <a:pt x="0" y="118527"/>
                    <a:pt x="0" y="116319"/>
                  </a:cubicBezTo>
                  <a:lnTo>
                    <a:pt x="0" y="36809"/>
                  </a:lnTo>
                  <a:cubicBezTo>
                    <a:pt x="0" y="33865"/>
                    <a:pt x="8571" y="33128"/>
                    <a:pt x="21428" y="33128"/>
                  </a:cubicBezTo>
                  <a:lnTo>
                    <a:pt x="94285" y="33128"/>
                  </a:lnTo>
                  <a:cubicBezTo>
                    <a:pt x="111428" y="33128"/>
                    <a:pt x="111428" y="34601"/>
                    <a:pt x="111428" y="36809"/>
                  </a:cubicBezTo>
                  <a:lnTo>
                    <a:pt x="111428" y="116319"/>
                  </a:lnTo>
                  <a:lnTo>
                    <a:pt x="111428" y="116319"/>
                  </a:lnTo>
                  <a:close/>
                  <a:moveTo>
                    <a:pt x="59999" y="20613"/>
                  </a:moveTo>
                  <a:lnTo>
                    <a:pt x="59999" y="20613"/>
                  </a:lnTo>
                  <a:cubicBezTo>
                    <a:pt x="4285" y="20613"/>
                    <a:pt x="0" y="15460"/>
                    <a:pt x="0" y="10306"/>
                  </a:cubicBezTo>
                  <a:cubicBezTo>
                    <a:pt x="0" y="4417"/>
                    <a:pt x="8571" y="0"/>
                    <a:pt x="59999" y="0"/>
                  </a:cubicBezTo>
                  <a:cubicBezTo>
                    <a:pt x="111428" y="0"/>
                    <a:pt x="119999" y="4417"/>
                    <a:pt x="119999" y="10306"/>
                  </a:cubicBezTo>
                  <a:cubicBezTo>
                    <a:pt x="119999" y="15460"/>
                    <a:pt x="111428" y="20613"/>
                    <a:pt x="59999" y="20613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7" name="Shape 77"/>
            <p:cNvSpPr/>
            <p:nvPr/>
          </p:nvSpPr>
          <p:spPr>
            <a:xfrm>
              <a:off x="2979" y="972"/>
              <a:ext cx="34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9428" y="22622"/>
                  </a:moveTo>
                  <a:lnTo>
                    <a:pt x="59428" y="22622"/>
                  </a:lnTo>
                  <a:cubicBezTo>
                    <a:pt x="35428" y="22622"/>
                    <a:pt x="30857" y="35409"/>
                    <a:pt x="30857" y="60000"/>
                  </a:cubicBezTo>
                  <a:cubicBezTo>
                    <a:pt x="30857" y="84590"/>
                    <a:pt x="35428" y="97377"/>
                    <a:pt x="59428" y="97377"/>
                  </a:cubicBezTo>
                  <a:cubicBezTo>
                    <a:pt x="83428" y="97377"/>
                    <a:pt x="89142" y="84590"/>
                    <a:pt x="89142" y="60000"/>
                  </a:cubicBezTo>
                  <a:cubicBezTo>
                    <a:pt x="89142" y="34426"/>
                    <a:pt x="84571" y="22622"/>
                    <a:pt x="59428" y="22622"/>
                  </a:cubicBezTo>
                  <a:lnTo>
                    <a:pt x="59428" y="22622"/>
                  </a:lnTo>
                  <a:close/>
                  <a:moveTo>
                    <a:pt x="59428" y="120000"/>
                  </a:moveTo>
                  <a:lnTo>
                    <a:pt x="59428" y="120000"/>
                  </a:lnTo>
                  <a:cubicBezTo>
                    <a:pt x="3428" y="120000"/>
                    <a:pt x="0" y="84590"/>
                    <a:pt x="0" y="58032"/>
                  </a:cubicBezTo>
                  <a:cubicBezTo>
                    <a:pt x="0" y="36393"/>
                    <a:pt x="5714" y="0"/>
                    <a:pt x="59428" y="0"/>
                  </a:cubicBezTo>
                  <a:cubicBezTo>
                    <a:pt x="112000" y="0"/>
                    <a:pt x="120000" y="30491"/>
                    <a:pt x="120000" y="58032"/>
                  </a:cubicBezTo>
                  <a:cubicBezTo>
                    <a:pt x="120000" y="84590"/>
                    <a:pt x="115428" y="120000"/>
                    <a:pt x="59428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8" name="Shape 78"/>
            <p:cNvSpPr/>
            <p:nvPr/>
          </p:nvSpPr>
          <p:spPr>
            <a:xfrm>
              <a:off x="3017" y="972"/>
              <a:ext cx="34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5294" y="120000"/>
                  </a:moveTo>
                  <a:lnTo>
                    <a:pt x="115294" y="120000"/>
                  </a:lnTo>
                  <a:lnTo>
                    <a:pt x="94117" y="120000"/>
                  </a:lnTo>
                  <a:cubicBezTo>
                    <a:pt x="90588" y="120000"/>
                    <a:pt x="89411" y="118000"/>
                    <a:pt x="89411" y="115000"/>
                  </a:cubicBezTo>
                  <a:lnTo>
                    <a:pt x="89411" y="48000"/>
                  </a:lnTo>
                  <a:cubicBezTo>
                    <a:pt x="89411" y="34000"/>
                    <a:pt x="85882" y="24000"/>
                    <a:pt x="69411" y="24000"/>
                  </a:cubicBezTo>
                  <a:cubicBezTo>
                    <a:pt x="57647" y="24000"/>
                    <a:pt x="37647" y="32000"/>
                    <a:pt x="30588" y="35000"/>
                  </a:cubicBezTo>
                  <a:lnTo>
                    <a:pt x="30588" y="115000"/>
                  </a:lnTo>
                  <a:cubicBezTo>
                    <a:pt x="30588" y="118000"/>
                    <a:pt x="29411" y="120000"/>
                    <a:pt x="24705" y="120000"/>
                  </a:cubicBezTo>
                  <a:lnTo>
                    <a:pt x="4705" y="120000"/>
                  </a:lnTo>
                  <a:cubicBezTo>
                    <a:pt x="1176" y="120000"/>
                    <a:pt x="0" y="118000"/>
                    <a:pt x="0" y="115000"/>
                  </a:cubicBezTo>
                  <a:lnTo>
                    <a:pt x="0" y="7000"/>
                  </a:lnTo>
                  <a:cubicBezTo>
                    <a:pt x="0" y="4000"/>
                    <a:pt x="1176" y="2000"/>
                    <a:pt x="4705" y="2000"/>
                  </a:cubicBezTo>
                  <a:lnTo>
                    <a:pt x="24705" y="2000"/>
                  </a:lnTo>
                  <a:cubicBezTo>
                    <a:pt x="29411" y="2000"/>
                    <a:pt x="30588" y="4000"/>
                    <a:pt x="30588" y="7000"/>
                  </a:cubicBezTo>
                  <a:lnTo>
                    <a:pt x="30588" y="14000"/>
                  </a:lnTo>
                  <a:cubicBezTo>
                    <a:pt x="30588" y="14000"/>
                    <a:pt x="30588" y="14000"/>
                    <a:pt x="31764" y="14000"/>
                  </a:cubicBezTo>
                  <a:cubicBezTo>
                    <a:pt x="41176" y="8000"/>
                    <a:pt x="61176" y="0"/>
                    <a:pt x="78823" y="0"/>
                  </a:cubicBezTo>
                  <a:cubicBezTo>
                    <a:pt x="116470" y="0"/>
                    <a:pt x="120000" y="21000"/>
                    <a:pt x="120000" y="46000"/>
                  </a:cubicBezTo>
                  <a:lnTo>
                    <a:pt x="120000" y="115000"/>
                  </a:lnTo>
                  <a:cubicBezTo>
                    <a:pt x="120000" y="118000"/>
                    <a:pt x="118823" y="120000"/>
                    <a:pt x="115294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395287" y="2021113"/>
            <a:ext cx="8353425" cy="431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2"/>
              </a:buClr>
              <a:buFont typeface="Verdana"/>
              <a:buNone/>
              <a:defRPr sz="180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395287" y="2514600"/>
            <a:ext cx="8353425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3600" b="1" i="0" u="none" strike="noStrike" cap="none">
                <a:solidFill>
                  <a:schemeClr val="accent6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3200" b="1" i="0" u="none" strike="noStrike" cap="none">
                <a:solidFill>
                  <a:schemeClr val="accent6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6"/>
              </a:buClr>
              <a:buFont typeface="Verdana"/>
              <a:buNone/>
              <a:defRPr sz="3200" b="1" i="0" u="none" strike="noStrike" cap="none">
                <a:solidFill>
                  <a:schemeClr val="accent6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Font typeface="Arial"/>
              <a:buNone/>
              <a:defRPr sz="3200" b="1" i="0" u="none" strike="noStrike" cap="none">
                <a:solidFill>
                  <a:schemeClr val="accent6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Font typeface="Arial"/>
              <a:buNone/>
              <a:defRPr sz="3200" b="1" i="0" u="none" strike="noStrike" cap="none">
                <a:solidFill>
                  <a:schemeClr val="accent6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grpSp>
        <p:nvGrpSpPr>
          <p:cNvPr id="3" name="Shape 81"/>
          <p:cNvGrpSpPr/>
          <p:nvPr/>
        </p:nvGrpSpPr>
        <p:grpSpPr>
          <a:xfrm>
            <a:off x="467542" y="6317551"/>
            <a:ext cx="7789650" cy="540446"/>
            <a:chOff x="467542" y="6317551"/>
            <a:chExt cx="7789650" cy="540446"/>
          </a:xfrm>
        </p:grpSpPr>
        <p:grpSp>
          <p:nvGrpSpPr>
            <p:cNvPr id="4" name="Shape 82"/>
            <p:cNvGrpSpPr/>
            <p:nvPr/>
          </p:nvGrpSpPr>
          <p:grpSpPr>
            <a:xfrm>
              <a:off x="467542" y="6433591"/>
              <a:ext cx="1295472" cy="179999"/>
              <a:chOff x="3786187" y="3321051"/>
              <a:chExt cx="1565277" cy="217487"/>
            </a:xfrm>
          </p:grpSpPr>
          <p:sp>
            <p:nvSpPr>
              <p:cNvPr id="83" name="Shape 83"/>
              <p:cNvSpPr/>
              <p:nvPr/>
            </p:nvSpPr>
            <p:spPr>
              <a:xfrm>
                <a:off x="4183062" y="3382962"/>
                <a:ext cx="123824" cy="13493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60000"/>
                    </a:moveTo>
                    <a:cubicBezTo>
                      <a:pt x="120000" y="63529"/>
                      <a:pt x="116363" y="70588"/>
                      <a:pt x="116363" y="77647"/>
                    </a:cubicBezTo>
                    <a:cubicBezTo>
                      <a:pt x="112727" y="84705"/>
                      <a:pt x="112727" y="88235"/>
                      <a:pt x="109090" y="95294"/>
                    </a:cubicBezTo>
                    <a:cubicBezTo>
                      <a:pt x="76363" y="95294"/>
                      <a:pt x="76363" y="95294"/>
                      <a:pt x="76363" y="95294"/>
                    </a:cubicBezTo>
                    <a:cubicBezTo>
                      <a:pt x="72727" y="84705"/>
                      <a:pt x="72727" y="84705"/>
                      <a:pt x="72727" y="84705"/>
                    </a:cubicBezTo>
                    <a:cubicBezTo>
                      <a:pt x="69090" y="88235"/>
                      <a:pt x="69090" y="91764"/>
                      <a:pt x="65454" y="91764"/>
                    </a:cubicBezTo>
                    <a:cubicBezTo>
                      <a:pt x="61818" y="95294"/>
                      <a:pt x="58181" y="95294"/>
                      <a:pt x="54545" y="95294"/>
                    </a:cubicBezTo>
                    <a:cubicBezTo>
                      <a:pt x="43636" y="95294"/>
                      <a:pt x="40000" y="91764"/>
                      <a:pt x="32727" y="84705"/>
                    </a:cubicBezTo>
                    <a:cubicBezTo>
                      <a:pt x="29090" y="81176"/>
                      <a:pt x="25454" y="70588"/>
                      <a:pt x="25454" y="60000"/>
                    </a:cubicBezTo>
                    <a:cubicBezTo>
                      <a:pt x="25454" y="49411"/>
                      <a:pt x="29090" y="42352"/>
                      <a:pt x="36363" y="35294"/>
                    </a:cubicBezTo>
                    <a:cubicBezTo>
                      <a:pt x="40000" y="28235"/>
                      <a:pt x="47272" y="28235"/>
                      <a:pt x="58181" y="28235"/>
                    </a:cubicBezTo>
                    <a:cubicBezTo>
                      <a:pt x="61818" y="28235"/>
                      <a:pt x="61818" y="28235"/>
                      <a:pt x="65454" y="28235"/>
                    </a:cubicBezTo>
                    <a:cubicBezTo>
                      <a:pt x="69090" y="28235"/>
                      <a:pt x="72727" y="28235"/>
                      <a:pt x="72727" y="31764"/>
                    </a:cubicBezTo>
                    <a:cubicBezTo>
                      <a:pt x="72727" y="28235"/>
                      <a:pt x="72727" y="28235"/>
                      <a:pt x="72727" y="28235"/>
                    </a:cubicBezTo>
                    <a:cubicBezTo>
                      <a:pt x="87272" y="28235"/>
                      <a:pt x="87272" y="28235"/>
                      <a:pt x="87272" y="28235"/>
                    </a:cubicBezTo>
                    <a:cubicBezTo>
                      <a:pt x="87272" y="84705"/>
                      <a:pt x="87272" y="84705"/>
                      <a:pt x="87272" y="84705"/>
                    </a:cubicBezTo>
                    <a:cubicBezTo>
                      <a:pt x="101818" y="84705"/>
                      <a:pt x="101818" y="84705"/>
                      <a:pt x="101818" y="84705"/>
                    </a:cubicBezTo>
                    <a:cubicBezTo>
                      <a:pt x="105454" y="81176"/>
                      <a:pt x="105454" y="77647"/>
                      <a:pt x="109090" y="74117"/>
                    </a:cubicBezTo>
                    <a:cubicBezTo>
                      <a:pt x="109090" y="67058"/>
                      <a:pt x="109090" y="63529"/>
                      <a:pt x="109090" y="60000"/>
                    </a:cubicBezTo>
                    <a:cubicBezTo>
                      <a:pt x="109090" y="52941"/>
                      <a:pt x="109090" y="45882"/>
                      <a:pt x="105454" y="38823"/>
                    </a:cubicBezTo>
                    <a:cubicBezTo>
                      <a:pt x="101818" y="31764"/>
                      <a:pt x="101818" y="28235"/>
                      <a:pt x="94545" y="21176"/>
                    </a:cubicBezTo>
                    <a:cubicBezTo>
                      <a:pt x="90909" y="17647"/>
                      <a:pt x="87272" y="14117"/>
                      <a:pt x="80000" y="14117"/>
                    </a:cubicBezTo>
                    <a:cubicBezTo>
                      <a:pt x="76363" y="10588"/>
                      <a:pt x="69090" y="10588"/>
                      <a:pt x="58181" y="10588"/>
                    </a:cubicBezTo>
                    <a:cubicBezTo>
                      <a:pt x="50909" y="10588"/>
                      <a:pt x="43636" y="10588"/>
                      <a:pt x="40000" y="14117"/>
                    </a:cubicBezTo>
                    <a:cubicBezTo>
                      <a:pt x="32727" y="14117"/>
                      <a:pt x="29090" y="21176"/>
                      <a:pt x="21818" y="24705"/>
                    </a:cubicBezTo>
                    <a:cubicBezTo>
                      <a:pt x="18181" y="28235"/>
                      <a:pt x="14545" y="35294"/>
                      <a:pt x="10909" y="38823"/>
                    </a:cubicBezTo>
                    <a:cubicBezTo>
                      <a:pt x="10909" y="45882"/>
                      <a:pt x="7272" y="52941"/>
                      <a:pt x="7272" y="60000"/>
                    </a:cubicBezTo>
                    <a:cubicBezTo>
                      <a:pt x="7272" y="67058"/>
                      <a:pt x="10909" y="74117"/>
                      <a:pt x="10909" y="81176"/>
                    </a:cubicBezTo>
                    <a:cubicBezTo>
                      <a:pt x="14545" y="88235"/>
                      <a:pt x="18181" y="91764"/>
                      <a:pt x="21818" y="95294"/>
                    </a:cubicBezTo>
                    <a:cubicBezTo>
                      <a:pt x="25454" y="102352"/>
                      <a:pt x="32727" y="105882"/>
                      <a:pt x="40000" y="105882"/>
                    </a:cubicBezTo>
                    <a:cubicBezTo>
                      <a:pt x="43636" y="109411"/>
                      <a:pt x="50909" y="109411"/>
                      <a:pt x="58181" y="109411"/>
                    </a:cubicBezTo>
                    <a:cubicBezTo>
                      <a:pt x="61818" y="109411"/>
                      <a:pt x="69090" y="109411"/>
                      <a:pt x="72727" y="109411"/>
                    </a:cubicBezTo>
                    <a:cubicBezTo>
                      <a:pt x="76363" y="109411"/>
                      <a:pt x="80000" y="109411"/>
                      <a:pt x="83636" y="109411"/>
                    </a:cubicBezTo>
                    <a:cubicBezTo>
                      <a:pt x="83636" y="116470"/>
                      <a:pt x="83636" y="116470"/>
                      <a:pt x="83636" y="116470"/>
                    </a:cubicBezTo>
                    <a:cubicBezTo>
                      <a:pt x="80000" y="120000"/>
                      <a:pt x="76363" y="120000"/>
                      <a:pt x="72727" y="120000"/>
                    </a:cubicBezTo>
                    <a:cubicBezTo>
                      <a:pt x="69090" y="120000"/>
                      <a:pt x="65454" y="120000"/>
                      <a:pt x="58181" y="120000"/>
                    </a:cubicBezTo>
                    <a:cubicBezTo>
                      <a:pt x="50909" y="120000"/>
                      <a:pt x="43636" y="120000"/>
                      <a:pt x="36363" y="116470"/>
                    </a:cubicBezTo>
                    <a:cubicBezTo>
                      <a:pt x="29090" y="112941"/>
                      <a:pt x="21818" y="109411"/>
                      <a:pt x="14545" y="102352"/>
                    </a:cubicBezTo>
                    <a:cubicBezTo>
                      <a:pt x="10909" y="98823"/>
                      <a:pt x="7272" y="91764"/>
                      <a:pt x="3636" y="84705"/>
                    </a:cubicBezTo>
                    <a:cubicBezTo>
                      <a:pt x="0" y="77647"/>
                      <a:pt x="0" y="70588"/>
                      <a:pt x="0" y="60000"/>
                    </a:cubicBezTo>
                    <a:cubicBezTo>
                      <a:pt x="0" y="52941"/>
                      <a:pt x="0" y="42352"/>
                      <a:pt x="3636" y="35294"/>
                    </a:cubicBezTo>
                    <a:cubicBezTo>
                      <a:pt x="7272" y="28235"/>
                      <a:pt x="10909" y="21176"/>
                      <a:pt x="14545" y="17647"/>
                    </a:cubicBezTo>
                    <a:cubicBezTo>
                      <a:pt x="21818" y="10588"/>
                      <a:pt x="29090" y="7058"/>
                      <a:pt x="36363" y="3529"/>
                    </a:cubicBezTo>
                    <a:cubicBezTo>
                      <a:pt x="43636" y="0"/>
                      <a:pt x="50909" y="0"/>
                      <a:pt x="58181" y="0"/>
                    </a:cubicBezTo>
                    <a:cubicBezTo>
                      <a:pt x="69090" y="0"/>
                      <a:pt x="76363" y="0"/>
                      <a:pt x="83636" y="3529"/>
                    </a:cubicBezTo>
                    <a:cubicBezTo>
                      <a:pt x="90909" y="7058"/>
                      <a:pt x="98181" y="10588"/>
                      <a:pt x="101818" y="17647"/>
                    </a:cubicBezTo>
                    <a:cubicBezTo>
                      <a:pt x="109090" y="21176"/>
                      <a:pt x="112727" y="28235"/>
                      <a:pt x="116363" y="35294"/>
                    </a:cubicBezTo>
                    <a:cubicBezTo>
                      <a:pt x="116363" y="42352"/>
                      <a:pt x="120000" y="49411"/>
                      <a:pt x="120000" y="60000"/>
                    </a:cubicBezTo>
                    <a:close/>
                    <a:moveTo>
                      <a:pt x="72727" y="77647"/>
                    </a:moveTo>
                    <a:cubicBezTo>
                      <a:pt x="72727" y="42352"/>
                      <a:pt x="72727" y="42352"/>
                      <a:pt x="72727" y="42352"/>
                    </a:cubicBezTo>
                    <a:cubicBezTo>
                      <a:pt x="72727" y="38823"/>
                      <a:pt x="69090" y="38823"/>
                      <a:pt x="65454" y="38823"/>
                    </a:cubicBezTo>
                    <a:cubicBezTo>
                      <a:pt x="65454" y="38823"/>
                      <a:pt x="61818" y="35294"/>
                      <a:pt x="58181" y="35294"/>
                    </a:cubicBezTo>
                    <a:cubicBezTo>
                      <a:pt x="50909" y="35294"/>
                      <a:pt x="47272" y="38823"/>
                      <a:pt x="43636" y="42352"/>
                    </a:cubicBezTo>
                    <a:cubicBezTo>
                      <a:pt x="40000" y="45882"/>
                      <a:pt x="40000" y="52941"/>
                      <a:pt x="40000" y="60000"/>
                    </a:cubicBezTo>
                    <a:cubicBezTo>
                      <a:pt x="40000" y="67058"/>
                      <a:pt x="40000" y="74117"/>
                      <a:pt x="43636" y="77647"/>
                    </a:cubicBezTo>
                    <a:cubicBezTo>
                      <a:pt x="47272" y="81176"/>
                      <a:pt x="50909" y="84705"/>
                      <a:pt x="54545" y="84705"/>
                    </a:cubicBezTo>
                    <a:cubicBezTo>
                      <a:pt x="58181" y="84705"/>
                      <a:pt x="61818" y="81176"/>
                      <a:pt x="65454" y="81176"/>
                    </a:cubicBezTo>
                    <a:cubicBezTo>
                      <a:pt x="69090" y="81176"/>
                      <a:pt x="72727" y="77647"/>
                      <a:pt x="72727" y="77647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84" name="Shape 84"/>
              <p:cNvSpPr/>
              <p:nvPr/>
            </p:nvSpPr>
            <p:spPr>
              <a:xfrm>
                <a:off x="4314826" y="3387726"/>
                <a:ext cx="90486" cy="11430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9999" y="11666"/>
                    </a:moveTo>
                    <a:lnTo>
                      <a:pt x="69473" y="11666"/>
                    </a:lnTo>
                    <a:lnTo>
                      <a:pt x="69473" y="120000"/>
                    </a:lnTo>
                    <a:lnTo>
                      <a:pt x="50526" y="120000"/>
                    </a:lnTo>
                    <a:lnTo>
                      <a:pt x="50526" y="11666"/>
                    </a:lnTo>
                    <a:lnTo>
                      <a:pt x="0" y="11666"/>
                    </a:lnTo>
                    <a:lnTo>
                      <a:pt x="0" y="0"/>
                    </a:lnTo>
                    <a:lnTo>
                      <a:pt x="119999" y="0"/>
                    </a:lnTo>
                    <a:lnTo>
                      <a:pt x="119999" y="11666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85" name="Shape 85"/>
              <p:cNvSpPr/>
              <p:nvPr/>
            </p:nvSpPr>
            <p:spPr>
              <a:xfrm>
                <a:off x="4410076" y="3414712"/>
                <a:ext cx="52388" cy="87313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9999" y="21818"/>
                    </a:moveTo>
                    <a:cubicBezTo>
                      <a:pt x="111428" y="21818"/>
                      <a:pt x="111428" y="21818"/>
                      <a:pt x="111428" y="21818"/>
                    </a:cubicBezTo>
                    <a:cubicBezTo>
                      <a:pt x="111428" y="21818"/>
                      <a:pt x="102857" y="21818"/>
                      <a:pt x="102857" y="21818"/>
                    </a:cubicBezTo>
                    <a:cubicBezTo>
                      <a:pt x="94285" y="16363"/>
                      <a:pt x="94285" y="16363"/>
                      <a:pt x="85714" y="16363"/>
                    </a:cubicBezTo>
                    <a:cubicBezTo>
                      <a:pt x="77142" y="16363"/>
                      <a:pt x="68571" y="21818"/>
                      <a:pt x="59999" y="21818"/>
                    </a:cubicBezTo>
                    <a:cubicBezTo>
                      <a:pt x="51428" y="27272"/>
                      <a:pt x="42857" y="27272"/>
                      <a:pt x="34285" y="32727"/>
                    </a:cubicBezTo>
                    <a:cubicBezTo>
                      <a:pt x="34285" y="120000"/>
                      <a:pt x="34285" y="120000"/>
                      <a:pt x="34285" y="120000"/>
                    </a:cubicBezTo>
                    <a:cubicBezTo>
                      <a:pt x="0" y="120000"/>
                      <a:pt x="0" y="120000"/>
                      <a:pt x="0" y="12000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4285" y="0"/>
                      <a:pt x="34285" y="0"/>
                      <a:pt x="34285" y="0"/>
                    </a:cubicBezTo>
                    <a:cubicBezTo>
                      <a:pt x="34285" y="16363"/>
                      <a:pt x="34285" y="16363"/>
                      <a:pt x="34285" y="16363"/>
                    </a:cubicBezTo>
                    <a:cubicBezTo>
                      <a:pt x="42857" y="10909"/>
                      <a:pt x="51428" y="5454"/>
                      <a:pt x="68571" y="5454"/>
                    </a:cubicBezTo>
                    <a:cubicBezTo>
                      <a:pt x="77142" y="0"/>
                      <a:pt x="85714" y="0"/>
                      <a:pt x="94285" y="0"/>
                    </a:cubicBezTo>
                    <a:cubicBezTo>
                      <a:pt x="102857" y="0"/>
                      <a:pt x="102857" y="0"/>
                      <a:pt x="102857" y="0"/>
                    </a:cubicBezTo>
                    <a:cubicBezTo>
                      <a:pt x="111428" y="0"/>
                      <a:pt x="111428" y="0"/>
                      <a:pt x="119999" y="0"/>
                    </a:cubicBezTo>
                    <a:lnTo>
                      <a:pt x="119999" y="21818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86" name="Shape 86"/>
              <p:cNvSpPr/>
              <p:nvPr/>
            </p:nvSpPr>
            <p:spPr>
              <a:xfrm>
                <a:off x="4470401" y="3411537"/>
                <a:ext cx="71436" cy="9048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120000"/>
                    </a:moveTo>
                    <a:cubicBezTo>
                      <a:pt x="94736" y="120000"/>
                      <a:pt x="94736" y="120000"/>
                      <a:pt x="94736" y="120000"/>
                    </a:cubicBezTo>
                    <a:cubicBezTo>
                      <a:pt x="94736" y="104347"/>
                      <a:pt x="94736" y="104347"/>
                      <a:pt x="94736" y="104347"/>
                    </a:cubicBezTo>
                    <a:cubicBezTo>
                      <a:pt x="94736" y="109565"/>
                      <a:pt x="88421" y="109565"/>
                      <a:pt x="88421" y="109565"/>
                    </a:cubicBezTo>
                    <a:cubicBezTo>
                      <a:pt x="82105" y="114782"/>
                      <a:pt x="75789" y="114782"/>
                      <a:pt x="75789" y="114782"/>
                    </a:cubicBezTo>
                    <a:cubicBezTo>
                      <a:pt x="69473" y="114782"/>
                      <a:pt x="69473" y="120000"/>
                      <a:pt x="63157" y="120000"/>
                    </a:cubicBezTo>
                    <a:cubicBezTo>
                      <a:pt x="56842" y="120000"/>
                      <a:pt x="50526" y="120000"/>
                      <a:pt x="44210" y="120000"/>
                    </a:cubicBezTo>
                    <a:cubicBezTo>
                      <a:pt x="31578" y="120000"/>
                      <a:pt x="18947" y="120000"/>
                      <a:pt x="12631" y="109565"/>
                    </a:cubicBezTo>
                    <a:cubicBezTo>
                      <a:pt x="6315" y="104347"/>
                      <a:pt x="0" y="93913"/>
                      <a:pt x="0" y="83478"/>
                    </a:cubicBezTo>
                    <a:cubicBezTo>
                      <a:pt x="0" y="78260"/>
                      <a:pt x="0" y="67826"/>
                      <a:pt x="6315" y="62608"/>
                    </a:cubicBezTo>
                    <a:cubicBezTo>
                      <a:pt x="12631" y="57391"/>
                      <a:pt x="18947" y="52173"/>
                      <a:pt x="25263" y="52173"/>
                    </a:cubicBezTo>
                    <a:cubicBezTo>
                      <a:pt x="31578" y="46956"/>
                      <a:pt x="44210" y="46956"/>
                      <a:pt x="56842" y="46956"/>
                    </a:cubicBezTo>
                    <a:cubicBezTo>
                      <a:pt x="69473" y="41739"/>
                      <a:pt x="82105" y="41739"/>
                      <a:pt x="94736" y="41739"/>
                    </a:cubicBezTo>
                    <a:cubicBezTo>
                      <a:pt x="94736" y="41739"/>
                      <a:pt x="94736" y="41739"/>
                      <a:pt x="94736" y="41739"/>
                    </a:cubicBezTo>
                    <a:cubicBezTo>
                      <a:pt x="94736" y="36521"/>
                      <a:pt x="94736" y="31304"/>
                      <a:pt x="88421" y="31304"/>
                    </a:cubicBezTo>
                    <a:cubicBezTo>
                      <a:pt x="88421" y="26086"/>
                      <a:pt x="88421" y="26086"/>
                      <a:pt x="82105" y="20869"/>
                    </a:cubicBezTo>
                    <a:cubicBezTo>
                      <a:pt x="82105" y="20869"/>
                      <a:pt x="75789" y="20869"/>
                      <a:pt x="69473" y="20869"/>
                    </a:cubicBezTo>
                    <a:cubicBezTo>
                      <a:pt x="69473" y="20869"/>
                      <a:pt x="63157" y="20869"/>
                      <a:pt x="56842" y="20869"/>
                    </a:cubicBezTo>
                    <a:cubicBezTo>
                      <a:pt x="50526" y="20869"/>
                      <a:pt x="44210" y="20869"/>
                      <a:pt x="37894" y="20869"/>
                    </a:cubicBezTo>
                    <a:cubicBezTo>
                      <a:pt x="31578" y="20869"/>
                      <a:pt x="18947" y="26086"/>
                      <a:pt x="12631" y="26086"/>
                    </a:cubicBezTo>
                    <a:cubicBezTo>
                      <a:pt x="12631" y="26086"/>
                      <a:pt x="12631" y="26086"/>
                      <a:pt x="12631" y="26086"/>
                    </a:cubicBezTo>
                    <a:cubicBezTo>
                      <a:pt x="12631" y="5217"/>
                      <a:pt x="12631" y="5217"/>
                      <a:pt x="12631" y="5217"/>
                    </a:cubicBezTo>
                    <a:cubicBezTo>
                      <a:pt x="18947" y="5217"/>
                      <a:pt x="25263" y="5217"/>
                      <a:pt x="31578" y="5217"/>
                    </a:cubicBezTo>
                    <a:cubicBezTo>
                      <a:pt x="37894" y="0"/>
                      <a:pt x="50526" y="0"/>
                      <a:pt x="56842" y="0"/>
                    </a:cubicBezTo>
                    <a:cubicBezTo>
                      <a:pt x="69473" y="0"/>
                      <a:pt x="75789" y="0"/>
                      <a:pt x="82105" y="5217"/>
                    </a:cubicBezTo>
                    <a:cubicBezTo>
                      <a:pt x="88421" y="5217"/>
                      <a:pt x="94736" y="5217"/>
                      <a:pt x="101052" y="10434"/>
                    </a:cubicBezTo>
                    <a:cubicBezTo>
                      <a:pt x="107368" y="15652"/>
                      <a:pt x="107368" y="15652"/>
                      <a:pt x="113684" y="20869"/>
                    </a:cubicBezTo>
                    <a:cubicBezTo>
                      <a:pt x="113684" y="26086"/>
                      <a:pt x="120000" y="31304"/>
                      <a:pt x="120000" y="41739"/>
                    </a:cubicBezTo>
                    <a:lnTo>
                      <a:pt x="120000" y="120000"/>
                    </a:lnTo>
                    <a:close/>
                    <a:moveTo>
                      <a:pt x="94736" y="88695"/>
                    </a:moveTo>
                    <a:cubicBezTo>
                      <a:pt x="94736" y="57391"/>
                      <a:pt x="94736" y="57391"/>
                      <a:pt x="94736" y="57391"/>
                    </a:cubicBezTo>
                    <a:cubicBezTo>
                      <a:pt x="88421" y="57391"/>
                      <a:pt x="75789" y="57391"/>
                      <a:pt x="69473" y="57391"/>
                    </a:cubicBezTo>
                    <a:cubicBezTo>
                      <a:pt x="56842" y="62608"/>
                      <a:pt x="50526" y="62608"/>
                      <a:pt x="44210" y="62608"/>
                    </a:cubicBezTo>
                    <a:cubicBezTo>
                      <a:pt x="37894" y="62608"/>
                      <a:pt x="31578" y="67826"/>
                      <a:pt x="31578" y="67826"/>
                    </a:cubicBezTo>
                    <a:cubicBezTo>
                      <a:pt x="25263" y="73043"/>
                      <a:pt x="25263" y="78260"/>
                      <a:pt x="25263" y="83478"/>
                    </a:cubicBezTo>
                    <a:cubicBezTo>
                      <a:pt x="25263" y="88695"/>
                      <a:pt x="25263" y="93913"/>
                      <a:pt x="31578" y="99130"/>
                    </a:cubicBezTo>
                    <a:cubicBezTo>
                      <a:pt x="37894" y="104347"/>
                      <a:pt x="44210" y="104347"/>
                      <a:pt x="50526" y="104347"/>
                    </a:cubicBezTo>
                    <a:cubicBezTo>
                      <a:pt x="63157" y="104347"/>
                      <a:pt x="69473" y="104347"/>
                      <a:pt x="75789" y="99130"/>
                    </a:cubicBezTo>
                    <a:cubicBezTo>
                      <a:pt x="82105" y="99130"/>
                      <a:pt x="88421" y="93913"/>
                      <a:pt x="94736" y="88695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87" name="Shape 87"/>
              <p:cNvSpPr/>
              <p:nvPr/>
            </p:nvSpPr>
            <p:spPr>
              <a:xfrm>
                <a:off x="4564062" y="3411537"/>
                <a:ext cx="73025" cy="9048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120000"/>
                    </a:moveTo>
                    <a:cubicBezTo>
                      <a:pt x="94736" y="120000"/>
                      <a:pt x="94736" y="120000"/>
                      <a:pt x="94736" y="120000"/>
                    </a:cubicBezTo>
                    <a:cubicBezTo>
                      <a:pt x="94736" y="52173"/>
                      <a:pt x="94736" y="52173"/>
                      <a:pt x="94736" y="52173"/>
                    </a:cubicBezTo>
                    <a:cubicBezTo>
                      <a:pt x="94736" y="46956"/>
                      <a:pt x="94736" y="41739"/>
                      <a:pt x="94736" y="36521"/>
                    </a:cubicBezTo>
                    <a:cubicBezTo>
                      <a:pt x="94736" y="36521"/>
                      <a:pt x="94736" y="31304"/>
                      <a:pt x="88421" y="26086"/>
                    </a:cubicBezTo>
                    <a:cubicBezTo>
                      <a:pt x="88421" y="26086"/>
                      <a:pt x="82105" y="20869"/>
                      <a:pt x="82105" y="20869"/>
                    </a:cubicBezTo>
                    <a:cubicBezTo>
                      <a:pt x="75789" y="20869"/>
                      <a:pt x="69473" y="20869"/>
                      <a:pt x="63157" y="20869"/>
                    </a:cubicBezTo>
                    <a:cubicBezTo>
                      <a:pt x="56842" y="20869"/>
                      <a:pt x="50526" y="20869"/>
                      <a:pt x="44210" y="20869"/>
                    </a:cubicBezTo>
                    <a:cubicBezTo>
                      <a:pt x="37894" y="26086"/>
                      <a:pt x="31578" y="31304"/>
                      <a:pt x="25263" y="31304"/>
                    </a:cubicBezTo>
                    <a:cubicBezTo>
                      <a:pt x="25263" y="120000"/>
                      <a:pt x="25263" y="120000"/>
                      <a:pt x="25263" y="120000"/>
                    </a:cubicBezTo>
                    <a:cubicBezTo>
                      <a:pt x="0" y="120000"/>
                      <a:pt x="0" y="120000"/>
                      <a:pt x="0" y="120000"/>
                    </a:cubicBezTo>
                    <a:cubicBezTo>
                      <a:pt x="0" y="5217"/>
                      <a:pt x="0" y="5217"/>
                      <a:pt x="0" y="5217"/>
                    </a:cubicBezTo>
                    <a:cubicBezTo>
                      <a:pt x="25263" y="5217"/>
                      <a:pt x="25263" y="5217"/>
                      <a:pt x="25263" y="5217"/>
                    </a:cubicBezTo>
                    <a:cubicBezTo>
                      <a:pt x="25263" y="15652"/>
                      <a:pt x="25263" y="15652"/>
                      <a:pt x="25263" y="15652"/>
                    </a:cubicBezTo>
                    <a:cubicBezTo>
                      <a:pt x="31578" y="10434"/>
                      <a:pt x="37894" y="10434"/>
                      <a:pt x="50526" y="5217"/>
                    </a:cubicBezTo>
                    <a:cubicBezTo>
                      <a:pt x="56842" y="0"/>
                      <a:pt x="63157" y="0"/>
                      <a:pt x="69473" y="0"/>
                    </a:cubicBezTo>
                    <a:cubicBezTo>
                      <a:pt x="88421" y="0"/>
                      <a:pt x="101052" y="5217"/>
                      <a:pt x="107368" y="10434"/>
                    </a:cubicBezTo>
                    <a:cubicBezTo>
                      <a:pt x="113684" y="20869"/>
                      <a:pt x="120000" y="31304"/>
                      <a:pt x="120000" y="41739"/>
                    </a:cubicBezTo>
                    <a:lnTo>
                      <a:pt x="120000" y="12000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88" name="Shape 88"/>
              <p:cNvSpPr/>
              <p:nvPr/>
            </p:nvSpPr>
            <p:spPr>
              <a:xfrm>
                <a:off x="4659312" y="3411537"/>
                <a:ext cx="63500" cy="9048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83478"/>
                    </a:moveTo>
                    <a:cubicBezTo>
                      <a:pt x="120000" y="93913"/>
                      <a:pt x="112941" y="104347"/>
                      <a:pt x="98823" y="109565"/>
                    </a:cubicBezTo>
                    <a:cubicBezTo>
                      <a:pt x="91764" y="120000"/>
                      <a:pt x="70588" y="120000"/>
                      <a:pt x="49411" y="120000"/>
                    </a:cubicBezTo>
                    <a:cubicBezTo>
                      <a:pt x="42352" y="120000"/>
                      <a:pt x="28235" y="120000"/>
                      <a:pt x="21176" y="120000"/>
                    </a:cubicBezTo>
                    <a:cubicBezTo>
                      <a:pt x="14117" y="114782"/>
                      <a:pt x="7058" y="114782"/>
                      <a:pt x="0" y="109565"/>
                    </a:cubicBezTo>
                    <a:cubicBezTo>
                      <a:pt x="0" y="88695"/>
                      <a:pt x="0" y="88695"/>
                      <a:pt x="0" y="88695"/>
                    </a:cubicBezTo>
                    <a:cubicBezTo>
                      <a:pt x="0" y="88695"/>
                      <a:pt x="0" y="88695"/>
                      <a:pt x="0" y="88695"/>
                    </a:cubicBezTo>
                    <a:cubicBezTo>
                      <a:pt x="7058" y="93913"/>
                      <a:pt x="14117" y="99130"/>
                      <a:pt x="28235" y="99130"/>
                    </a:cubicBezTo>
                    <a:cubicBezTo>
                      <a:pt x="35294" y="104347"/>
                      <a:pt x="42352" y="104347"/>
                      <a:pt x="56470" y="104347"/>
                    </a:cubicBezTo>
                    <a:cubicBezTo>
                      <a:pt x="63529" y="104347"/>
                      <a:pt x="77647" y="104347"/>
                      <a:pt x="84705" y="99130"/>
                    </a:cubicBezTo>
                    <a:cubicBezTo>
                      <a:pt x="84705" y="99130"/>
                      <a:pt x="91764" y="93913"/>
                      <a:pt x="91764" y="88695"/>
                    </a:cubicBezTo>
                    <a:cubicBezTo>
                      <a:pt x="91764" y="83478"/>
                      <a:pt x="91764" y="78260"/>
                      <a:pt x="84705" y="78260"/>
                    </a:cubicBezTo>
                    <a:cubicBezTo>
                      <a:pt x="84705" y="73043"/>
                      <a:pt x="77647" y="73043"/>
                      <a:pt x="63529" y="73043"/>
                    </a:cubicBezTo>
                    <a:cubicBezTo>
                      <a:pt x="63529" y="73043"/>
                      <a:pt x="56470" y="67826"/>
                      <a:pt x="49411" y="67826"/>
                    </a:cubicBezTo>
                    <a:cubicBezTo>
                      <a:pt x="42352" y="67826"/>
                      <a:pt x="42352" y="67826"/>
                      <a:pt x="35294" y="67826"/>
                    </a:cubicBezTo>
                    <a:cubicBezTo>
                      <a:pt x="21176" y="62608"/>
                      <a:pt x="14117" y="62608"/>
                      <a:pt x="7058" y="57391"/>
                    </a:cubicBezTo>
                    <a:cubicBezTo>
                      <a:pt x="0" y="52173"/>
                      <a:pt x="0" y="41739"/>
                      <a:pt x="0" y="36521"/>
                    </a:cubicBezTo>
                    <a:cubicBezTo>
                      <a:pt x="0" y="31304"/>
                      <a:pt x="0" y="26086"/>
                      <a:pt x="0" y="20869"/>
                    </a:cubicBezTo>
                    <a:cubicBezTo>
                      <a:pt x="7058" y="20869"/>
                      <a:pt x="7058" y="15652"/>
                      <a:pt x="14117" y="10434"/>
                    </a:cubicBezTo>
                    <a:cubicBezTo>
                      <a:pt x="21176" y="10434"/>
                      <a:pt x="28235" y="5217"/>
                      <a:pt x="35294" y="5217"/>
                    </a:cubicBezTo>
                    <a:cubicBezTo>
                      <a:pt x="42352" y="0"/>
                      <a:pt x="49411" y="0"/>
                      <a:pt x="63529" y="0"/>
                    </a:cubicBezTo>
                    <a:cubicBezTo>
                      <a:pt x="70588" y="0"/>
                      <a:pt x="77647" y="0"/>
                      <a:pt x="84705" y="5217"/>
                    </a:cubicBezTo>
                    <a:cubicBezTo>
                      <a:pt x="98823" y="5217"/>
                      <a:pt x="105882" y="5217"/>
                      <a:pt x="112941" y="10434"/>
                    </a:cubicBezTo>
                    <a:cubicBezTo>
                      <a:pt x="112941" y="31304"/>
                      <a:pt x="112941" y="31304"/>
                      <a:pt x="112941" y="31304"/>
                    </a:cubicBezTo>
                    <a:cubicBezTo>
                      <a:pt x="112941" y="31304"/>
                      <a:pt x="112941" y="31304"/>
                      <a:pt x="112941" y="31304"/>
                    </a:cubicBezTo>
                    <a:cubicBezTo>
                      <a:pt x="105882" y="26086"/>
                      <a:pt x="98823" y="26086"/>
                      <a:pt x="84705" y="20869"/>
                    </a:cubicBezTo>
                    <a:cubicBezTo>
                      <a:pt x="77647" y="20869"/>
                      <a:pt x="70588" y="15652"/>
                      <a:pt x="56470" y="15652"/>
                    </a:cubicBezTo>
                    <a:cubicBezTo>
                      <a:pt x="49411" y="15652"/>
                      <a:pt x="42352" y="20869"/>
                      <a:pt x="35294" y="20869"/>
                    </a:cubicBezTo>
                    <a:cubicBezTo>
                      <a:pt x="28235" y="26086"/>
                      <a:pt x="21176" y="26086"/>
                      <a:pt x="21176" y="31304"/>
                    </a:cubicBezTo>
                    <a:cubicBezTo>
                      <a:pt x="21176" y="36521"/>
                      <a:pt x="28235" y="41739"/>
                      <a:pt x="28235" y="41739"/>
                    </a:cubicBezTo>
                    <a:cubicBezTo>
                      <a:pt x="35294" y="46956"/>
                      <a:pt x="42352" y="46956"/>
                      <a:pt x="49411" y="52173"/>
                    </a:cubicBezTo>
                    <a:cubicBezTo>
                      <a:pt x="56470" y="52173"/>
                      <a:pt x="56470" y="52173"/>
                      <a:pt x="63529" y="52173"/>
                    </a:cubicBezTo>
                    <a:cubicBezTo>
                      <a:pt x="70588" y="52173"/>
                      <a:pt x="77647" y="52173"/>
                      <a:pt x="77647" y="57391"/>
                    </a:cubicBezTo>
                    <a:cubicBezTo>
                      <a:pt x="91764" y="57391"/>
                      <a:pt x="98823" y="62608"/>
                      <a:pt x="105882" y="67826"/>
                    </a:cubicBezTo>
                    <a:cubicBezTo>
                      <a:pt x="112941" y="67826"/>
                      <a:pt x="120000" y="78260"/>
                      <a:pt x="120000" y="8347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89" name="Shape 89"/>
              <p:cNvSpPr/>
              <p:nvPr/>
            </p:nvSpPr>
            <p:spPr>
              <a:xfrm>
                <a:off x="4741862" y="3411537"/>
                <a:ext cx="73025" cy="12223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42580"/>
                    </a:moveTo>
                    <a:cubicBezTo>
                      <a:pt x="120000" y="50322"/>
                      <a:pt x="120000" y="58064"/>
                      <a:pt x="120000" y="61935"/>
                    </a:cubicBezTo>
                    <a:cubicBezTo>
                      <a:pt x="113684" y="69677"/>
                      <a:pt x="107368" y="73548"/>
                      <a:pt x="101052" y="77419"/>
                    </a:cubicBezTo>
                    <a:cubicBezTo>
                      <a:pt x="101052" y="81290"/>
                      <a:pt x="94736" y="85161"/>
                      <a:pt x="82105" y="85161"/>
                    </a:cubicBezTo>
                    <a:cubicBezTo>
                      <a:pt x="75789" y="89032"/>
                      <a:pt x="69473" y="89032"/>
                      <a:pt x="63157" y="89032"/>
                    </a:cubicBezTo>
                    <a:cubicBezTo>
                      <a:pt x="56842" y="89032"/>
                      <a:pt x="50526" y="89032"/>
                      <a:pt x="44210" y="89032"/>
                    </a:cubicBezTo>
                    <a:cubicBezTo>
                      <a:pt x="37894" y="85161"/>
                      <a:pt x="31578" y="85161"/>
                      <a:pt x="25263" y="85161"/>
                    </a:cubicBezTo>
                    <a:cubicBezTo>
                      <a:pt x="25263" y="120000"/>
                      <a:pt x="25263" y="120000"/>
                      <a:pt x="25263" y="120000"/>
                    </a:cubicBezTo>
                    <a:cubicBezTo>
                      <a:pt x="0" y="120000"/>
                      <a:pt x="0" y="120000"/>
                      <a:pt x="0" y="120000"/>
                    </a:cubicBezTo>
                    <a:cubicBezTo>
                      <a:pt x="0" y="3870"/>
                      <a:pt x="0" y="3870"/>
                      <a:pt x="0" y="3870"/>
                    </a:cubicBezTo>
                    <a:cubicBezTo>
                      <a:pt x="25263" y="3870"/>
                      <a:pt x="25263" y="3870"/>
                      <a:pt x="25263" y="3870"/>
                    </a:cubicBezTo>
                    <a:cubicBezTo>
                      <a:pt x="25263" y="11612"/>
                      <a:pt x="25263" y="11612"/>
                      <a:pt x="25263" y="11612"/>
                    </a:cubicBezTo>
                    <a:cubicBezTo>
                      <a:pt x="31578" y="7741"/>
                      <a:pt x="37894" y="7741"/>
                      <a:pt x="44210" y="3870"/>
                    </a:cubicBezTo>
                    <a:cubicBezTo>
                      <a:pt x="50526" y="0"/>
                      <a:pt x="63157" y="0"/>
                      <a:pt x="69473" y="0"/>
                    </a:cubicBezTo>
                    <a:cubicBezTo>
                      <a:pt x="88421" y="0"/>
                      <a:pt x="101052" y="3870"/>
                      <a:pt x="107368" y="11612"/>
                    </a:cubicBezTo>
                    <a:cubicBezTo>
                      <a:pt x="120000" y="19354"/>
                      <a:pt x="120000" y="30967"/>
                      <a:pt x="120000" y="42580"/>
                    </a:cubicBezTo>
                    <a:close/>
                    <a:moveTo>
                      <a:pt x="101052" y="46451"/>
                    </a:moveTo>
                    <a:cubicBezTo>
                      <a:pt x="101052" y="34838"/>
                      <a:pt x="94736" y="27096"/>
                      <a:pt x="88421" y="23225"/>
                    </a:cubicBezTo>
                    <a:cubicBezTo>
                      <a:pt x="82105" y="15483"/>
                      <a:pt x="75789" y="15483"/>
                      <a:pt x="63157" y="15483"/>
                    </a:cubicBezTo>
                    <a:cubicBezTo>
                      <a:pt x="56842" y="15483"/>
                      <a:pt x="50526" y="15483"/>
                      <a:pt x="44210" y="15483"/>
                    </a:cubicBezTo>
                    <a:cubicBezTo>
                      <a:pt x="37894" y="19354"/>
                      <a:pt x="31578" y="19354"/>
                      <a:pt x="25263" y="23225"/>
                    </a:cubicBezTo>
                    <a:cubicBezTo>
                      <a:pt x="25263" y="73548"/>
                      <a:pt x="25263" y="73548"/>
                      <a:pt x="25263" y="73548"/>
                    </a:cubicBezTo>
                    <a:cubicBezTo>
                      <a:pt x="31578" y="73548"/>
                      <a:pt x="37894" y="73548"/>
                      <a:pt x="44210" y="77419"/>
                    </a:cubicBezTo>
                    <a:cubicBezTo>
                      <a:pt x="44210" y="77419"/>
                      <a:pt x="50526" y="77419"/>
                      <a:pt x="56842" y="77419"/>
                    </a:cubicBezTo>
                    <a:cubicBezTo>
                      <a:pt x="69473" y="77419"/>
                      <a:pt x="82105" y="73548"/>
                      <a:pt x="88421" y="69677"/>
                    </a:cubicBezTo>
                    <a:cubicBezTo>
                      <a:pt x="94736" y="61935"/>
                      <a:pt x="101052" y="54193"/>
                      <a:pt x="101052" y="4645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90" name="Shape 90"/>
              <p:cNvSpPr/>
              <p:nvPr/>
            </p:nvSpPr>
            <p:spPr>
              <a:xfrm>
                <a:off x="4832351" y="3411537"/>
                <a:ext cx="76198" cy="9048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62608"/>
                    </a:moveTo>
                    <a:cubicBezTo>
                      <a:pt x="120000" y="78260"/>
                      <a:pt x="114000" y="93913"/>
                      <a:pt x="102000" y="104347"/>
                    </a:cubicBezTo>
                    <a:cubicBezTo>
                      <a:pt x="90000" y="114782"/>
                      <a:pt x="78000" y="120000"/>
                      <a:pt x="60000" y="120000"/>
                    </a:cubicBezTo>
                    <a:cubicBezTo>
                      <a:pt x="42000" y="120000"/>
                      <a:pt x="24000" y="114782"/>
                      <a:pt x="18000" y="104347"/>
                    </a:cubicBezTo>
                    <a:cubicBezTo>
                      <a:pt x="6000" y="93913"/>
                      <a:pt x="0" y="78260"/>
                      <a:pt x="0" y="62608"/>
                    </a:cubicBezTo>
                    <a:cubicBezTo>
                      <a:pt x="0" y="41739"/>
                      <a:pt x="6000" y="26086"/>
                      <a:pt x="18000" y="15652"/>
                    </a:cubicBezTo>
                    <a:cubicBezTo>
                      <a:pt x="24000" y="5217"/>
                      <a:pt x="42000" y="0"/>
                      <a:pt x="60000" y="0"/>
                    </a:cubicBezTo>
                    <a:cubicBezTo>
                      <a:pt x="78000" y="0"/>
                      <a:pt x="90000" y="5217"/>
                      <a:pt x="102000" y="15652"/>
                    </a:cubicBezTo>
                    <a:cubicBezTo>
                      <a:pt x="114000" y="26086"/>
                      <a:pt x="120000" y="41739"/>
                      <a:pt x="120000" y="62608"/>
                    </a:cubicBezTo>
                    <a:close/>
                    <a:moveTo>
                      <a:pt x="96000" y="62608"/>
                    </a:moveTo>
                    <a:cubicBezTo>
                      <a:pt x="96000" y="46956"/>
                      <a:pt x="96000" y="36521"/>
                      <a:pt x="90000" y="26086"/>
                    </a:cubicBezTo>
                    <a:cubicBezTo>
                      <a:pt x="78000" y="20869"/>
                      <a:pt x="72000" y="15652"/>
                      <a:pt x="60000" y="15652"/>
                    </a:cubicBezTo>
                    <a:cubicBezTo>
                      <a:pt x="48000" y="15652"/>
                      <a:pt x="36000" y="20869"/>
                      <a:pt x="30000" y="26086"/>
                    </a:cubicBezTo>
                    <a:cubicBezTo>
                      <a:pt x="24000" y="36521"/>
                      <a:pt x="24000" y="46956"/>
                      <a:pt x="24000" y="62608"/>
                    </a:cubicBezTo>
                    <a:cubicBezTo>
                      <a:pt x="24000" y="73043"/>
                      <a:pt x="24000" y="88695"/>
                      <a:pt x="30000" y="93913"/>
                    </a:cubicBezTo>
                    <a:cubicBezTo>
                      <a:pt x="36000" y="99130"/>
                      <a:pt x="48000" y="104347"/>
                      <a:pt x="60000" y="104347"/>
                    </a:cubicBezTo>
                    <a:cubicBezTo>
                      <a:pt x="72000" y="104347"/>
                      <a:pt x="78000" y="99130"/>
                      <a:pt x="90000" y="93913"/>
                    </a:cubicBezTo>
                    <a:cubicBezTo>
                      <a:pt x="96000" y="88695"/>
                      <a:pt x="96000" y="73043"/>
                      <a:pt x="96000" y="6260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91" name="Shape 91"/>
              <p:cNvSpPr/>
              <p:nvPr/>
            </p:nvSpPr>
            <p:spPr>
              <a:xfrm>
                <a:off x="4930776" y="3414712"/>
                <a:ext cx="49211" cy="87313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21818"/>
                    </a:moveTo>
                    <a:cubicBezTo>
                      <a:pt x="120000" y="21818"/>
                      <a:pt x="120000" y="21818"/>
                      <a:pt x="120000" y="21818"/>
                    </a:cubicBezTo>
                    <a:cubicBezTo>
                      <a:pt x="120000" y="21818"/>
                      <a:pt x="110769" y="21818"/>
                      <a:pt x="110769" y="21818"/>
                    </a:cubicBezTo>
                    <a:cubicBezTo>
                      <a:pt x="101538" y="16363"/>
                      <a:pt x="92307" y="16363"/>
                      <a:pt x="92307" y="16363"/>
                    </a:cubicBezTo>
                    <a:cubicBezTo>
                      <a:pt x="83076" y="16363"/>
                      <a:pt x="73846" y="21818"/>
                      <a:pt x="55384" y="21818"/>
                    </a:cubicBezTo>
                    <a:cubicBezTo>
                      <a:pt x="46153" y="27272"/>
                      <a:pt x="36923" y="27272"/>
                      <a:pt x="27692" y="32727"/>
                    </a:cubicBezTo>
                    <a:cubicBezTo>
                      <a:pt x="27692" y="120000"/>
                      <a:pt x="27692" y="120000"/>
                      <a:pt x="27692" y="120000"/>
                    </a:cubicBezTo>
                    <a:cubicBezTo>
                      <a:pt x="0" y="120000"/>
                      <a:pt x="0" y="120000"/>
                      <a:pt x="0" y="12000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7692" y="0"/>
                      <a:pt x="27692" y="0"/>
                      <a:pt x="27692" y="0"/>
                    </a:cubicBezTo>
                    <a:cubicBezTo>
                      <a:pt x="27692" y="16363"/>
                      <a:pt x="27692" y="16363"/>
                      <a:pt x="27692" y="16363"/>
                    </a:cubicBezTo>
                    <a:cubicBezTo>
                      <a:pt x="46153" y="10909"/>
                      <a:pt x="55384" y="5454"/>
                      <a:pt x="64615" y="5454"/>
                    </a:cubicBezTo>
                    <a:cubicBezTo>
                      <a:pt x="73846" y="0"/>
                      <a:pt x="92307" y="0"/>
                      <a:pt x="101538" y="0"/>
                    </a:cubicBezTo>
                    <a:cubicBezTo>
                      <a:pt x="101538" y="0"/>
                      <a:pt x="110769" y="0"/>
                      <a:pt x="110769" y="0"/>
                    </a:cubicBezTo>
                    <a:cubicBezTo>
                      <a:pt x="110769" y="0"/>
                      <a:pt x="120000" y="0"/>
                      <a:pt x="120000" y="0"/>
                    </a:cubicBezTo>
                    <a:lnTo>
                      <a:pt x="120000" y="21818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92" name="Shape 92"/>
              <p:cNvSpPr/>
              <p:nvPr/>
            </p:nvSpPr>
            <p:spPr>
              <a:xfrm>
                <a:off x="4991101" y="3390901"/>
                <a:ext cx="53974" cy="111125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9999" y="115714"/>
                    </a:moveTo>
                    <a:cubicBezTo>
                      <a:pt x="111428" y="119999"/>
                      <a:pt x="111428" y="119999"/>
                      <a:pt x="102857" y="119999"/>
                    </a:cubicBezTo>
                    <a:cubicBezTo>
                      <a:pt x="94285" y="119999"/>
                      <a:pt x="85714" y="119999"/>
                      <a:pt x="85714" y="119999"/>
                    </a:cubicBezTo>
                    <a:cubicBezTo>
                      <a:pt x="59999" y="119999"/>
                      <a:pt x="51428" y="115714"/>
                      <a:pt x="34285" y="111428"/>
                    </a:cubicBezTo>
                    <a:cubicBezTo>
                      <a:pt x="25714" y="107142"/>
                      <a:pt x="25714" y="98571"/>
                      <a:pt x="25714" y="89999"/>
                    </a:cubicBezTo>
                    <a:cubicBezTo>
                      <a:pt x="25714" y="38571"/>
                      <a:pt x="25714" y="38571"/>
                      <a:pt x="25714" y="38571"/>
                    </a:cubicBezTo>
                    <a:cubicBezTo>
                      <a:pt x="0" y="38571"/>
                      <a:pt x="0" y="38571"/>
                      <a:pt x="0" y="38571"/>
                    </a:cubicBezTo>
                    <a:cubicBezTo>
                      <a:pt x="0" y="25714"/>
                      <a:pt x="0" y="25714"/>
                      <a:pt x="0" y="25714"/>
                    </a:cubicBezTo>
                    <a:cubicBezTo>
                      <a:pt x="25714" y="25714"/>
                      <a:pt x="25714" y="25714"/>
                      <a:pt x="25714" y="25714"/>
                    </a:cubicBezTo>
                    <a:cubicBezTo>
                      <a:pt x="25714" y="0"/>
                      <a:pt x="25714" y="0"/>
                      <a:pt x="25714" y="0"/>
                    </a:cubicBezTo>
                    <a:cubicBezTo>
                      <a:pt x="51428" y="0"/>
                      <a:pt x="51428" y="0"/>
                      <a:pt x="51428" y="0"/>
                    </a:cubicBezTo>
                    <a:cubicBezTo>
                      <a:pt x="51428" y="25714"/>
                      <a:pt x="51428" y="25714"/>
                      <a:pt x="51428" y="25714"/>
                    </a:cubicBezTo>
                    <a:cubicBezTo>
                      <a:pt x="119999" y="25714"/>
                      <a:pt x="119999" y="25714"/>
                      <a:pt x="119999" y="25714"/>
                    </a:cubicBezTo>
                    <a:cubicBezTo>
                      <a:pt x="119999" y="38571"/>
                      <a:pt x="119999" y="38571"/>
                      <a:pt x="119999" y="38571"/>
                    </a:cubicBezTo>
                    <a:cubicBezTo>
                      <a:pt x="51428" y="38571"/>
                      <a:pt x="51428" y="38571"/>
                      <a:pt x="51428" y="38571"/>
                    </a:cubicBezTo>
                    <a:cubicBezTo>
                      <a:pt x="51428" y="81428"/>
                      <a:pt x="51428" y="81428"/>
                      <a:pt x="51428" y="81428"/>
                    </a:cubicBezTo>
                    <a:cubicBezTo>
                      <a:pt x="51428" y="85714"/>
                      <a:pt x="51428" y="89999"/>
                      <a:pt x="51428" y="94285"/>
                    </a:cubicBezTo>
                    <a:cubicBezTo>
                      <a:pt x="59999" y="94285"/>
                      <a:pt x="59999" y="98571"/>
                      <a:pt x="59999" y="98571"/>
                    </a:cubicBezTo>
                    <a:cubicBezTo>
                      <a:pt x="59999" y="102857"/>
                      <a:pt x="68571" y="102857"/>
                      <a:pt x="68571" y="102857"/>
                    </a:cubicBezTo>
                    <a:cubicBezTo>
                      <a:pt x="77142" y="107142"/>
                      <a:pt x="77142" y="107142"/>
                      <a:pt x="94285" y="107142"/>
                    </a:cubicBezTo>
                    <a:cubicBezTo>
                      <a:pt x="94285" y="107142"/>
                      <a:pt x="102857" y="107142"/>
                      <a:pt x="102857" y="107142"/>
                    </a:cubicBezTo>
                    <a:cubicBezTo>
                      <a:pt x="111428" y="102857"/>
                      <a:pt x="111428" y="102857"/>
                      <a:pt x="119999" y="102857"/>
                    </a:cubicBezTo>
                    <a:cubicBezTo>
                      <a:pt x="119999" y="102857"/>
                      <a:pt x="119999" y="102857"/>
                      <a:pt x="119999" y="102857"/>
                    </a:cubicBezTo>
                    <a:lnTo>
                      <a:pt x="119999" y="115714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93" name="Shape 93"/>
              <p:cNvSpPr/>
              <p:nvPr/>
            </p:nvSpPr>
            <p:spPr>
              <a:xfrm>
                <a:off x="5056187" y="3514726"/>
                <a:ext cx="95250" cy="7937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94" name="Shape 94"/>
              <p:cNvSpPr/>
              <p:nvPr/>
            </p:nvSpPr>
            <p:spPr>
              <a:xfrm>
                <a:off x="5168901" y="3387726"/>
                <a:ext cx="73025" cy="11430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120000"/>
                    </a:moveTo>
                    <a:lnTo>
                      <a:pt x="0" y="120000"/>
                    </a:lnTo>
                    <a:lnTo>
                      <a:pt x="0" y="0"/>
                    </a:lnTo>
                    <a:lnTo>
                      <a:pt x="120000" y="0"/>
                    </a:lnTo>
                    <a:lnTo>
                      <a:pt x="120000" y="11666"/>
                    </a:lnTo>
                    <a:lnTo>
                      <a:pt x="26086" y="11666"/>
                    </a:lnTo>
                    <a:lnTo>
                      <a:pt x="26086" y="45000"/>
                    </a:lnTo>
                    <a:lnTo>
                      <a:pt x="120000" y="45000"/>
                    </a:lnTo>
                    <a:lnTo>
                      <a:pt x="120000" y="58333"/>
                    </a:lnTo>
                    <a:lnTo>
                      <a:pt x="26086" y="58333"/>
                    </a:lnTo>
                    <a:lnTo>
                      <a:pt x="26086" y="103333"/>
                    </a:lnTo>
                    <a:lnTo>
                      <a:pt x="120000" y="103333"/>
                    </a:lnTo>
                    <a:lnTo>
                      <a:pt x="120000" y="12000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95" name="Shape 95"/>
              <p:cNvSpPr/>
              <p:nvPr/>
            </p:nvSpPr>
            <p:spPr>
              <a:xfrm>
                <a:off x="5264151" y="3387726"/>
                <a:ext cx="87313" cy="11430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70344"/>
                    </a:moveTo>
                    <a:cubicBezTo>
                      <a:pt x="120000" y="78620"/>
                      <a:pt x="114782" y="86896"/>
                      <a:pt x="114782" y="91034"/>
                    </a:cubicBezTo>
                    <a:cubicBezTo>
                      <a:pt x="109565" y="99310"/>
                      <a:pt x="109565" y="103448"/>
                      <a:pt x="104347" y="107586"/>
                    </a:cubicBezTo>
                    <a:cubicBezTo>
                      <a:pt x="99130" y="111724"/>
                      <a:pt x="88695" y="115862"/>
                      <a:pt x="83478" y="120000"/>
                    </a:cubicBezTo>
                    <a:cubicBezTo>
                      <a:pt x="78260" y="120000"/>
                      <a:pt x="67826" y="120000"/>
                      <a:pt x="57391" y="120000"/>
                    </a:cubicBezTo>
                    <a:cubicBezTo>
                      <a:pt x="52173" y="120000"/>
                      <a:pt x="41739" y="120000"/>
                      <a:pt x="36521" y="120000"/>
                    </a:cubicBezTo>
                    <a:cubicBezTo>
                      <a:pt x="26086" y="115862"/>
                      <a:pt x="20869" y="111724"/>
                      <a:pt x="15652" y="107586"/>
                    </a:cubicBezTo>
                    <a:cubicBezTo>
                      <a:pt x="10434" y="103448"/>
                      <a:pt x="5217" y="99310"/>
                      <a:pt x="5217" y="95172"/>
                    </a:cubicBezTo>
                    <a:cubicBezTo>
                      <a:pt x="0" y="86896"/>
                      <a:pt x="0" y="78620"/>
                      <a:pt x="0" y="70344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0869" y="0"/>
                      <a:pt x="20869" y="0"/>
                      <a:pt x="20869" y="0"/>
                    </a:cubicBezTo>
                    <a:cubicBezTo>
                      <a:pt x="20869" y="70344"/>
                      <a:pt x="20869" y="70344"/>
                      <a:pt x="20869" y="70344"/>
                    </a:cubicBezTo>
                    <a:cubicBezTo>
                      <a:pt x="20869" y="78620"/>
                      <a:pt x="20869" y="82758"/>
                      <a:pt x="20869" y="86896"/>
                    </a:cubicBezTo>
                    <a:cubicBezTo>
                      <a:pt x="26086" y="91034"/>
                      <a:pt x="26086" y="95172"/>
                      <a:pt x="31304" y="95172"/>
                    </a:cubicBezTo>
                    <a:cubicBezTo>
                      <a:pt x="31304" y="99310"/>
                      <a:pt x="36521" y="103448"/>
                      <a:pt x="41739" y="103448"/>
                    </a:cubicBezTo>
                    <a:cubicBezTo>
                      <a:pt x="46956" y="107586"/>
                      <a:pt x="52173" y="107586"/>
                      <a:pt x="57391" y="107586"/>
                    </a:cubicBezTo>
                    <a:cubicBezTo>
                      <a:pt x="67826" y="107586"/>
                      <a:pt x="73043" y="107586"/>
                      <a:pt x="78260" y="103448"/>
                    </a:cubicBezTo>
                    <a:cubicBezTo>
                      <a:pt x="83478" y="103448"/>
                      <a:pt x="88695" y="99310"/>
                      <a:pt x="88695" y="95172"/>
                    </a:cubicBezTo>
                    <a:cubicBezTo>
                      <a:pt x="93913" y="95172"/>
                      <a:pt x="93913" y="91034"/>
                      <a:pt x="93913" y="86896"/>
                    </a:cubicBezTo>
                    <a:cubicBezTo>
                      <a:pt x="99130" y="82758"/>
                      <a:pt x="99130" y="78620"/>
                      <a:pt x="99130" y="70344"/>
                    </a:cubicBezTo>
                    <a:cubicBezTo>
                      <a:pt x="99130" y="0"/>
                      <a:pt x="99130" y="0"/>
                      <a:pt x="99130" y="0"/>
                    </a:cubicBezTo>
                    <a:cubicBezTo>
                      <a:pt x="120000" y="0"/>
                      <a:pt x="120000" y="0"/>
                      <a:pt x="120000" y="0"/>
                    </a:cubicBezTo>
                    <a:lnTo>
                      <a:pt x="120000" y="70344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96" name="Shape 96"/>
              <p:cNvSpPr/>
              <p:nvPr/>
            </p:nvSpPr>
            <p:spPr>
              <a:xfrm>
                <a:off x="3786187" y="3321051"/>
                <a:ext cx="260350" cy="21748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06086" y="17454"/>
                    </a:moveTo>
                    <a:cubicBezTo>
                      <a:pt x="109565" y="17454"/>
                      <a:pt x="114782" y="15272"/>
                      <a:pt x="120000" y="13090"/>
                    </a:cubicBezTo>
                    <a:cubicBezTo>
                      <a:pt x="116521" y="19636"/>
                      <a:pt x="111304" y="24000"/>
                      <a:pt x="107826" y="28363"/>
                    </a:cubicBezTo>
                    <a:cubicBezTo>
                      <a:pt x="107826" y="30545"/>
                      <a:pt x="107826" y="32727"/>
                      <a:pt x="107826" y="32727"/>
                    </a:cubicBezTo>
                    <a:cubicBezTo>
                      <a:pt x="107826" y="74181"/>
                      <a:pt x="81739" y="120000"/>
                      <a:pt x="38260" y="120000"/>
                    </a:cubicBezTo>
                    <a:cubicBezTo>
                      <a:pt x="24347" y="120000"/>
                      <a:pt x="10434" y="115636"/>
                      <a:pt x="0" y="106909"/>
                    </a:cubicBezTo>
                    <a:cubicBezTo>
                      <a:pt x="1739" y="106909"/>
                      <a:pt x="3478" y="106909"/>
                      <a:pt x="5217" y="106909"/>
                    </a:cubicBezTo>
                    <a:cubicBezTo>
                      <a:pt x="17391" y="106909"/>
                      <a:pt x="27826" y="102545"/>
                      <a:pt x="36521" y="93818"/>
                    </a:cubicBezTo>
                    <a:cubicBezTo>
                      <a:pt x="26086" y="93818"/>
                      <a:pt x="15652" y="85090"/>
                      <a:pt x="13913" y="72000"/>
                    </a:cubicBezTo>
                    <a:cubicBezTo>
                      <a:pt x="15652" y="74181"/>
                      <a:pt x="15652" y="74181"/>
                      <a:pt x="17391" y="74181"/>
                    </a:cubicBezTo>
                    <a:cubicBezTo>
                      <a:pt x="20869" y="74181"/>
                      <a:pt x="22608" y="72000"/>
                      <a:pt x="24347" y="72000"/>
                    </a:cubicBezTo>
                    <a:cubicBezTo>
                      <a:pt x="13913" y="69818"/>
                      <a:pt x="5217" y="56727"/>
                      <a:pt x="5217" y="41454"/>
                    </a:cubicBezTo>
                    <a:cubicBezTo>
                      <a:pt x="5217" y="41454"/>
                      <a:pt x="5217" y="41454"/>
                      <a:pt x="5217" y="41454"/>
                    </a:cubicBezTo>
                    <a:cubicBezTo>
                      <a:pt x="8695" y="43636"/>
                      <a:pt x="12173" y="45818"/>
                      <a:pt x="15652" y="45818"/>
                    </a:cubicBezTo>
                    <a:cubicBezTo>
                      <a:pt x="8695" y="39272"/>
                      <a:pt x="5217" y="30545"/>
                      <a:pt x="5217" y="19636"/>
                    </a:cubicBezTo>
                    <a:cubicBezTo>
                      <a:pt x="5217" y="15272"/>
                      <a:pt x="6956" y="8727"/>
                      <a:pt x="8695" y="4363"/>
                    </a:cubicBezTo>
                    <a:cubicBezTo>
                      <a:pt x="20869" y="24000"/>
                      <a:pt x="38260" y="34909"/>
                      <a:pt x="59130" y="37090"/>
                    </a:cubicBezTo>
                    <a:cubicBezTo>
                      <a:pt x="59130" y="34909"/>
                      <a:pt x="57391" y="32727"/>
                      <a:pt x="57391" y="30545"/>
                    </a:cubicBezTo>
                    <a:cubicBezTo>
                      <a:pt x="57391" y="13090"/>
                      <a:pt x="69565" y="0"/>
                      <a:pt x="83478" y="0"/>
                    </a:cubicBezTo>
                    <a:cubicBezTo>
                      <a:pt x="90434" y="0"/>
                      <a:pt x="95652" y="2181"/>
                      <a:pt x="100869" y="8727"/>
                    </a:cubicBezTo>
                    <a:cubicBezTo>
                      <a:pt x="106086" y="6545"/>
                      <a:pt x="111304" y="4363"/>
                      <a:pt x="116521" y="2181"/>
                    </a:cubicBezTo>
                    <a:cubicBezTo>
                      <a:pt x="114782" y="8727"/>
                      <a:pt x="109565" y="15272"/>
                      <a:pt x="106086" y="17454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</p:grpSp>
        <p:pic>
          <p:nvPicPr>
            <p:cNvPr id="97" name="Shape 97"/>
            <p:cNvPicPr preferRelativeResize="0"/>
            <p:nvPr/>
          </p:nvPicPr>
          <p:blipFill rotWithShape="1">
            <a:blip r:embed="rId2" cstate="print">
              <a:alphaModFix/>
            </a:blip>
            <a:srcRect/>
            <a:stretch/>
          </p:blipFill>
          <p:spPr>
            <a:xfrm>
              <a:off x="6778910" y="6317551"/>
              <a:ext cx="1478281" cy="27127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8" name="Shape 98"/>
            <p:cNvSpPr/>
            <p:nvPr/>
          </p:nvSpPr>
          <p:spPr>
            <a:xfrm>
              <a:off x="4264025" y="6453187"/>
              <a:ext cx="633413" cy="4048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99" name="Shape 99"/>
            <p:cNvSpPr txBox="1"/>
            <p:nvPr/>
          </p:nvSpPr>
          <p:spPr>
            <a:xfrm>
              <a:off x="4208087" y="6433591"/>
              <a:ext cx="729687" cy="307777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Verdana"/>
                <a:buNone/>
              </a:pPr>
              <a:r>
                <a:rPr lang="en-GB" sz="700" b="0" i="1" u="none" strike="noStrike" cap="none">
                  <a:solidFill>
                    <a:srgbClr val="FFFFFF"/>
                  </a:solidFill>
                  <a:latin typeface="Verdana"/>
                  <a:ea typeface="Verdana"/>
                  <a:cs typeface="Verdana"/>
                  <a:sym typeface="Verdana"/>
                </a:rPr>
                <a:t>Mobility and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Verdana"/>
                <a:buNone/>
              </a:pPr>
              <a:r>
                <a:rPr lang="en-GB" sz="700" b="0" i="1" u="none" strike="noStrike" cap="none">
                  <a:solidFill>
                    <a:srgbClr val="FFFFFF"/>
                  </a:solidFill>
                  <a:latin typeface="Verdana"/>
                  <a:ea typeface="Verdana"/>
                  <a:cs typeface="Verdana"/>
                  <a:sym typeface="Verdana"/>
                </a:rPr>
                <a:t>Transport</a:t>
              </a:r>
            </a:p>
          </p:txBody>
        </p:sp>
      </p:grpSp>
      <p:sp>
        <p:nvSpPr>
          <p:cNvPr id="100" name="Shape 100"/>
          <p:cNvSpPr txBox="1">
            <a:spLocks noGrp="1"/>
          </p:cNvSpPr>
          <p:nvPr>
            <p:ph type="body" idx="2"/>
          </p:nvPr>
        </p:nvSpPr>
        <p:spPr>
          <a:xfrm>
            <a:off x="395287" y="3824857"/>
            <a:ext cx="8353423" cy="3242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14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873125" marR="0" lvl="1" indent="-111125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01750" marR="0" lvl="2" indent="-23495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14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54175" marR="0" lvl="3" indent="22225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16125" marR="0" lvl="4" indent="15875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01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971550" y="1897672"/>
            <a:ext cx="7200900" cy="431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6"/>
              </a:buClr>
              <a:buFont typeface="Verdana"/>
              <a:buNone/>
              <a:defRPr sz="2400" b="1" i="0" u="none" strike="noStrike" cap="none">
                <a:solidFill>
                  <a:schemeClr val="accent6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1276829" y="2647935"/>
            <a:ext cx="6895621" cy="33733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563" marR="0" lvl="0" indent="-4762" algn="l" rtl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lt1"/>
              </a:buClr>
              <a:buSzPct val="100000"/>
              <a:buFont typeface="Verdana"/>
              <a:buChar char="•"/>
              <a:defRPr sz="1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23888" marR="0" lvl="1" indent="11112" algn="l" rtl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lt1"/>
              </a:buClr>
              <a:buSzPct val="100000"/>
              <a:buFont typeface="Verdana"/>
              <a:buChar char="•"/>
              <a:defRPr sz="1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01750" marR="0" lvl="2" indent="-23495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sz="1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54175" marR="0" lvl="3" indent="-53831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1"/>
              </a:buClr>
              <a:buSzPct val="91115"/>
              <a:buFont typeface="Arial"/>
              <a:buChar char="–"/>
              <a:defRPr sz="105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16125" marR="0" lvl="4" indent="-60181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1"/>
              </a:buClr>
              <a:buSzPct val="91115"/>
              <a:buFont typeface="Arial"/>
              <a:buChar char="»"/>
              <a:defRPr sz="105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grpSp>
        <p:nvGrpSpPr>
          <p:cNvPr id="2" name="Shape 104"/>
          <p:cNvGrpSpPr/>
          <p:nvPr/>
        </p:nvGrpSpPr>
        <p:grpSpPr>
          <a:xfrm>
            <a:off x="3957636" y="289375"/>
            <a:ext cx="1465262" cy="1017587"/>
            <a:chOff x="2412" y="272"/>
            <a:chExt cx="1162" cy="807"/>
          </a:xfrm>
        </p:grpSpPr>
        <p:sp>
          <p:nvSpPr>
            <p:cNvPr id="105" name="Shape 105"/>
            <p:cNvSpPr/>
            <p:nvPr/>
          </p:nvSpPr>
          <p:spPr>
            <a:xfrm>
              <a:off x="2412" y="273"/>
              <a:ext cx="570" cy="21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0000"/>
                  </a:moveTo>
                  <a:lnTo>
                    <a:pt x="0" y="120000"/>
                  </a:lnTo>
                  <a:cubicBezTo>
                    <a:pt x="0" y="120000"/>
                    <a:pt x="72262" y="94500"/>
                    <a:pt x="74335" y="93750"/>
                  </a:cubicBezTo>
                  <a:cubicBezTo>
                    <a:pt x="77443" y="92250"/>
                    <a:pt x="80207" y="90750"/>
                    <a:pt x="82832" y="88687"/>
                  </a:cubicBezTo>
                  <a:cubicBezTo>
                    <a:pt x="88704" y="84375"/>
                    <a:pt x="94093" y="77812"/>
                    <a:pt x="98860" y="69000"/>
                  </a:cubicBezTo>
                  <a:cubicBezTo>
                    <a:pt x="103419" y="60750"/>
                    <a:pt x="107633" y="48562"/>
                    <a:pt x="111848" y="35250"/>
                  </a:cubicBezTo>
                  <a:cubicBezTo>
                    <a:pt x="114542" y="26812"/>
                    <a:pt x="117374" y="15937"/>
                    <a:pt x="119999" y="5250"/>
                  </a:cubicBezTo>
                  <a:lnTo>
                    <a:pt x="119999" y="0"/>
                  </a:lnTo>
                  <a:cubicBezTo>
                    <a:pt x="116891" y="12562"/>
                    <a:pt x="113782" y="23437"/>
                    <a:pt x="110673" y="32812"/>
                  </a:cubicBezTo>
                  <a:cubicBezTo>
                    <a:pt x="106459" y="45562"/>
                    <a:pt x="102107" y="55875"/>
                    <a:pt x="97616" y="63562"/>
                  </a:cubicBezTo>
                  <a:cubicBezTo>
                    <a:pt x="92987" y="71625"/>
                    <a:pt x="87806" y="77625"/>
                    <a:pt x="82141" y="81562"/>
                  </a:cubicBezTo>
                  <a:cubicBezTo>
                    <a:pt x="79654" y="83250"/>
                    <a:pt x="76960" y="84562"/>
                    <a:pt x="73920" y="85875"/>
                  </a:cubicBezTo>
                  <a:cubicBezTo>
                    <a:pt x="71917" y="86625"/>
                    <a:pt x="69844" y="87187"/>
                    <a:pt x="67841" y="87750"/>
                  </a:cubicBezTo>
                  <a:cubicBezTo>
                    <a:pt x="67081" y="87937"/>
                    <a:pt x="0" y="107250"/>
                    <a:pt x="0" y="107250"/>
                  </a:cubicBezTo>
                  <a:lnTo>
                    <a:pt x="0" y="12000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6" name="Shape 106"/>
            <p:cNvSpPr/>
            <p:nvPr/>
          </p:nvSpPr>
          <p:spPr>
            <a:xfrm>
              <a:off x="2412" y="320"/>
              <a:ext cx="570" cy="19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6925" y="65583"/>
                  </a:moveTo>
                  <a:lnTo>
                    <a:pt x="96925" y="65583"/>
                  </a:lnTo>
                  <a:cubicBezTo>
                    <a:pt x="92435" y="73299"/>
                    <a:pt x="87184" y="78984"/>
                    <a:pt x="81381" y="82233"/>
                  </a:cubicBezTo>
                  <a:cubicBezTo>
                    <a:pt x="78963" y="83857"/>
                    <a:pt x="76269" y="84873"/>
                    <a:pt x="73160" y="85888"/>
                  </a:cubicBezTo>
                  <a:cubicBezTo>
                    <a:pt x="71364" y="86497"/>
                    <a:pt x="69568" y="86903"/>
                    <a:pt x="67702" y="87512"/>
                  </a:cubicBezTo>
                  <a:cubicBezTo>
                    <a:pt x="66735" y="87715"/>
                    <a:pt x="65768" y="87918"/>
                    <a:pt x="64801" y="88121"/>
                  </a:cubicBezTo>
                  <a:cubicBezTo>
                    <a:pt x="42625" y="94010"/>
                    <a:pt x="20587" y="100304"/>
                    <a:pt x="0" y="106192"/>
                  </a:cubicBezTo>
                  <a:lnTo>
                    <a:pt x="0" y="120000"/>
                  </a:lnTo>
                  <a:cubicBezTo>
                    <a:pt x="20725" y="112487"/>
                    <a:pt x="42970" y="104771"/>
                    <a:pt x="65077" y="97461"/>
                  </a:cubicBezTo>
                  <a:cubicBezTo>
                    <a:pt x="66113" y="97055"/>
                    <a:pt x="67081" y="96649"/>
                    <a:pt x="68048" y="96446"/>
                  </a:cubicBezTo>
                  <a:cubicBezTo>
                    <a:pt x="69844" y="95837"/>
                    <a:pt x="71709" y="95228"/>
                    <a:pt x="73506" y="94619"/>
                  </a:cubicBezTo>
                  <a:cubicBezTo>
                    <a:pt x="76683" y="93401"/>
                    <a:pt x="79447" y="91979"/>
                    <a:pt x="81934" y="90152"/>
                  </a:cubicBezTo>
                  <a:cubicBezTo>
                    <a:pt x="87944" y="86294"/>
                    <a:pt x="93402" y="80000"/>
                    <a:pt x="98100" y="71675"/>
                  </a:cubicBezTo>
                  <a:cubicBezTo>
                    <a:pt x="102728" y="63553"/>
                    <a:pt x="106873" y="51979"/>
                    <a:pt x="111295" y="37766"/>
                  </a:cubicBezTo>
                  <a:cubicBezTo>
                    <a:pt x="114058" y="29035"/>
                    <a:pt x="117098" y="16649"/>
                    <a:pt x="119999" y="5076"/>
                  </a:cubicBezTo>
                  <a:lnTo>
                    <a:pt x="119999" y="0"/>
                  </a:lnTo>
                  <a:cubicBezTo>
                    <a:pt x="116614" y="13604"/>
                    <a:pt x="113367" y="24974"/>
                    <a:pt x="110189" y="34517"/>
                  </a:cubicBezTo>
                  <a:cubicBezTo>
                    <a:pt x="105906" y="47715"/>
                    <a:pt x="101416" y="58071"/>
                    <a:pt x="96925" y="65583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7" name="Shape 107"/>
            <p:cNvSpPr/>
            <p:nvPr/>
          </p:nvSpPr>
          <p:spPr>
            <a:xfrm>
              <a:off x="2412" y="367"/>
              <a:ext cx="570" cy="17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9568" y="36492"/>
                  </a:moveTo>
                  <a:lnTo>
                    <a:pt x="109568" y="36492"/>
                  </a:lnTo>
                  <a:cubicBezTo>
                    <a:pt x="105215" y="49477"/>
                    <a:pt x="100587" y="59776"/>
                    <a:pt x="95889" y="67164"/>
                  </a:cubicBezTo>
                  <a:cubicBezTo>
                    <a:pt x="91329" y="74328"/>
                    <a:pt x="86217" y="79253"/>
                    <a:pt x="80276" y="82388"/>
                  </a:cubicBezTo>
                  <a:cubicBezTo>
                    <a:pt x="77789" y="83731"/>
                    <a:pt x="75164" y="84850"/>
                    <a:pt x="72124" y="85746"/>
                  </a:cubicBezTo>
                  <a:lnTo>
                    <a:pt x="0" y="105000"/>
                  </a:lnTo>
                  <a:lnTo>
                    <a:pt x="0" y="120000"/>
                  </a:lnTo>
                  <a:lnTo>
                    <a:pt x="64110" y="98059"/>
                  </a:lnTo>
                  <a:lnTo>
                    <a:pt x="72400" y="95149"/>
                  </a:lnTo>
                  <a:cubicBezTo>
                    <a:pt x="75509" y="94029"/>
                    <a:pt x="78272" y="92686"/>
                    <a:pt x="80690" y="91119"/>
                  </a:cubicBezTo>
                  <a:cubicBezTo>
                    <a:pt x="86908" y="87537"/>
                    <a:pt x="92158" y="81716"/>
                    <a:pt x="96856" y="73880"/>
                  </a:cubicBezTo>
                  <a:cubicBezTo>
                    <a:pt x="101692" y="66044"/>
                    <a:pt x="106528" y="53059"/>
                    <a:pt x="111018" y="38955"/>
                  </a:cubicBezTo>
                  <a:cubicBezTo>
                    <a:pt x="113989" y="29776"/>
                    <a:pt x="116891" y="17686"/>
                    <a:pt x="119999" y="5149"/>
                  </a:cubicBezTo>
                  <a:lnTo>
                    <a:pt x="119999" y="0"/>
                  </a:lnTo>
                  <a:cubicBezTo>
                    <a:pt x="116407" y="14328"/>
                    <a:pt x="113022" y="26417"/>
                    <a:pt x="109568" y="36492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8" name="Shape 108"/>
            <p:cNvSpPr/>
            <p:nvPr/>
          </p:nvSpPr>
          <p:spPr>
            <a:xfrm>
              <a:off x="2412" y="461"/>
              <a:ext cx="570" cy="1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2158" y="63724"/>
                  </a:moveTo>
                  <a:lnTo>
                    <a:pt x="92158" y="63724"/>
                  </a:lnTo>
                  <a:cubicBezTo>
                    <a:pt x="87944" y="73103"/>
                    <a:pt x="84835" y="78344"/>
                    <a:pt x="78825" y="80827"/>
                  </a:cubicBezTo>
                  <a:cubicBezTo>
                    <a:pt x="75164" y="82482"/>
                    <a:pt x="71502" y="83310"/>
                    <a:pt x="67841" y="83862"/>
                  </a:cubicBezTo>
                  <a:cubicBezTo>
                    <a:pt x="66113" y="84137"/>
                    <a:pt x="64386" y="84689"/>
                    <a:pt x="62659" y="84965"/>
                  </a:cubicBezTo>
                  <a:cubicBezTo>
                    <a:pt x="51744" y="87448"/>
                    <a:pt x="41036" y="90206"/>
                    <a:pt x="30120" y="93241"/>
                  </a:cubicBezTo>
                  <a:lnTo>
                    <a:pt x="0" y="101241"/>
                  </a:lnTo>
                  <a:lnTo>
                    <a:pt x="0" y="120000"/>
                  </a:lnTo>
                  <a:lnTo>
                    <a:pt x="30397" y="108689"/>
                  </a:lnTo>
                  <a:cubicBezTo>
                    <a:pt x="40276" y="105379"/>
                    <a:pt x="51675" y="101241"/>
                    <a:pt x="62867" y="97655"/>
                  </a:cubicBezTo>
                  <a:lnTo>
                    <a:pt x="70949" y="95172"/>
                  </a:lnTo>
                  <a:cubicBezTo>
                    <a:pt x="74127" y="94068"/>
                    <a:pt x="76753" y="92965"/>
                    <a:pt x="79101" y="91862"/>
                  </a:cubicBezTo>
                  <a:cubicBezTo>
                    <a:pt x="85319" y="88551"/>
                    <a:pt x="90569" y="83586"/>
                    <a:pt x="95267" y="76689"/>
                  </a:cubicBezTo>
                  <a:cubicBezTo>
                    <a:pt x="100241" y="68965"/>
                    <a:pt x="105008" y="57379"/>
                    <a:pt x="109775" y="43586"/>
                  </a:cubicBezTo>
                  <a:cubicBezTo>
                    <a:pt x="114058" y="31448"/>
                    <a:pt x="119999" y="6896"/>
                    <a:pt x="119999" y="6620"/>
                  </a:cubicBezTo>
                  <a:lnTo>
                    <a:pt x="119999" y="0"/>
                  </a:lnTo>
                  <a:cubicBezTo>
                    <a:pt x="116131" y="15172"/>
                    <a:pt x="113851" y="23724"/>
                    <a:pt x="109637" y="34758"/>
                  </a:cubicBezTo>
                  <a:cubicBezTo>
                    <a:pt x="104594" y="48000"/>
                    <a:pt x="95889" y="55172"/>
                    <a:pt x="92158" y="63724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9" name="Shape 109"/>
            <p:cNvSpPr/>
            <p:nvPr/>
          </p:nvSpPr>
          <p:spPr>
            <a:xfrm>
              <a:off x="2412" y="517"/>
              <a:ext cx="570" cy="11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3678" y="63569"/>
                  </a:moveTo>
                  <a:lnTo>
                    <a:pt x="93678" y="63569"/>
                  </a:lnTo>
                  <a:cubicBezTo>
                    <a:pt x="89119" y="70368"/>
                    <a:pt x="84006" y="74787"/>
                    <a:pt x="77996" y="77167"/>
                  </a:cubicBezTo>
                  <a:cubicBezTo>
                    <a:pt x="75578" y="78186"/>
                    <a:pt x="73022" y="79206"/>
                    <a:pt x="70051" y="79546"/>
                  </a:cubicBezTo>
                  <a:lnTo>
                    <a:pt x="61968" y="81586"/>
                  </a:lnTo>
                  <a:cubicBezTo>
                    <a:pt x="41934" y="86005"/>
                    <a:pt x="21968" y="91104"/>
                    <a:pt x="0" y="96883"/>
                  </a:cubicBezTo>
                  <a:lnTo>
                    <a:pt x="0" y="120000"/>
                  </a:lnTo>
                  <a:cubicBezTo>
                    <a:pt x="21001" y="111841"/>
                    <a:pt x="41588" y="104022"/>
                    <a:pt x="62176" y="96883"/>
                  </a:cubicBezTo>
                  <a:lnTo>
                    <a:pt x="70189" y="94164"/>
                  </a:lnTo>
                  <a:cubicBezTo>
                    <a:pt x="73298" y="93144"/>
                    <a:pt x="75854" y="92124"/>
                    <a:pt x="78272" y="90764"/>
                  </a:cubicBezTo>
                  <a:cubicBezTo>
                    <a:pt x="84421" y="87365"/>
                    <a:pt x="89671" y="82266"/>
                    <a:pt x="94369" y="74787"/>
                  </a:cubicBezTo>
                  <a:cubicBezTo>
                    <a:pt x="99481" y="66628"/>
                    <a:pt x="104525" y="55070"/>
                    <a:pt x="109291" y="40113"/>
                  </a:cubicBezTo>
                  <a:cubicBezTo>
                    <a:pt x="112815" y="29235"/>
                    <a:pt x="116338" y="15977"/>
                    <a:pt x="119999" y="339"/>
                  </a:cubicBezTo>
                  <a:lnTo>
                    <a:pt x="119999" y="0"/>
                  </a:lnTo>
                  <a:cubicBezTo>
                    <a:pt x="115993" y="16657"/>
                    <a:pt x="112124" y="20396"/>
                    <a:pt x="108324" y="31954"/>
                  </a:cubicBezTo>
                  <a:cubicBezTo>
                    <a:pt x="103626" y="45892"/>
                    <a:pt x="98721" y="56430"/>
                    <a:pt x="93678" y="63569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0" name="Shape 110"/>
            <p:cNvSpPr/>
            <p:nvPr/>
          </p:nvSpPr>
          <p:spPr>
            <a:xfrm>
              <a:off x="2412" y="555"/>
              <a:ext cx="570" cy="10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2918" y="67432"/>
                  </a:moveTo>
                  <a:lnTo>
                    <a:pt x="92918" y="67432"/>
                  </a:lnTo>
                  <a:cubicBezTo>
                    <a:pt x="88359" y="72870"/>
                    <a:pt x="83385" y="76495"/>
                    <a:pt x="77305" y="78670"/>
                  </a:cubicBezTo>
                  <a:cubicBezTo>
                    <a:pt x="74956" y="79395"/>
                    <a:pt x="72469" y="80120"/>
                    <a:pt x="69360" y="80483"/>
                  </a:cubicBezTo>
                  <a:lnTo>
                    <a:pt x="61347" y="82296"/>
                  </a:lnTo>
                  <a:cubicBezTo>
                    <a:pt x="41243" y="86283"/>
                    <a:pt x="20794" y="90634"/>
                    <a:pt x="0" y="95347"/>
                  </a:cubicBezTo>
                  <a:lnTo>
                    <a:pt x="0" y="120000"/>
                  </a:lnTo>
                  <a:cubicBezTo>
                    <a:pt x="20725" y="112386"/>
                    <a:pt x="41036" y="105135"/>
                    <a:pt x="61554" y="98610"/>
                  </a:cubicBezTo>
                  <a:lnTo>
                    <a:pt x="69499" y="96072"/>
                  </a:lnTo>
                  <a:cubicBezTo>
                    <a:pt x="72607" y="94984"/>
                    <a:pt x="75164" y="94259"/>
                    <a:pt x="77512" y="93172"/>
                  </a:cubicBezTo>
                  <a:cubicBezTo>
                    <a:pt x="83730" y="89909"/>
                    <a:pt x="88773" y="85558"/>
                    <a:pt x="93471" y="79395"/>
                  </a:cubicBezTo>
                  <a:cubicBezTo>
                    <a:pt x="98721" y="72145"/>
                    <a:pt x="103834" y="61631"/>
                    <a:pt x="108670" y="48217"/>
                  </a:cubicBezTo>
                  <a:cubicBezTo>
                    <a:pt x="112400" y="38066"/>
                    <a:pt x="116131" y="25377"/>
                    <a:pt x="119999" y="10513"/>
                  </a:cubicBezTo>
                  <a:lnTo>
                    <a:pt x="119999" y="0"/>
                  </a:lnTo>
                  <a:cubicBezTo>
                    <a:pt x="115785" y="15951"/>
                    <a:pt x="111848" y="28640"/>
                    <a:pt x="107841" y="39154"/>
                  </a:cubicBezTo>
                  <a:cubicBezTo>
                    <a:pt x="103074" y="51480"/>
                    <a:pt x="98100" y="60906"/>
                    <a:pt x="92918" y="67432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1" name="Shape 111"/>
            <p:cNvSpPr/>
            <p:nvPr/>
          </p:nvSpPr>
          <p:spPr>
            <a:xfrm>
              <a:off x="2412" y="603"/>
              <a:ext cx="570" cy="8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2297" y="66327"/>
                  </a:moveTo>
                  <a:lnTo>
                    <a:pt x="92297" y="66327"/>
                  </a:lnTo>
                  <a:cubicBezTo>
                    <a:pt x="87668" y="71563"/>
                    <a:pt x="82694" y="75054"/>
                    <a:pt x="76683" y="76800"/>
                  </a:cubicBezTo>
                  <a:cubicBezTo>
                    <a:pt x="74404" y="77672"/>
                    <a:pt x="71986" y="78109"/>
                    <a:pt x="68808" y="78545"/>
                  </a:cubicBezTo>
                  <a:lnTo>
                    <a:pt x="0" y="90327"/>
                  </a:lnTo>
                  <a:lnTo>
                    <a:pt x="0" y="120000"/>
                  </a:lnTo>
                  <a:lnTo>
                    <a:pt x="61001" y="99490"/>
                  </a:lnTo>
                  <a:lnTo>
                    <a:pt x="68877" y="97309"/>
                  </a:lnTo>
                  <a:cubicBezTo>
                    <a:pt x="71986" y="96436"/>
                    <a:pt x="74542" y="95127"/>
                    <a:pt x="76822" y="94254"/>
                  </a:cubicBezTo>
                  <a:cubicBezTo>
                    <a:pt x="82970" y="91200"/>
                    <a:pt x="88013" y="86836"/>
                    <a:pt x="92711" y="80727"/>
                  </a:cubicBezTo>
                  <a:cubicBezTo>
                    <a:pt x="98031" y="73745"/>
                    <a:pt x="103212" y="63709"/>
                    <a:pt x="108048" y="50618"/>
                  </a:cubicBezTo>
                  <a:cubicBezTo>
                    <a:pt x="111986" y="40145"/>
                    <a:pt x="115924" y="27054"/>
                    <a:pt x="119999" y="11781"/>
                  </a:cubicBezTo>
                  <a:lnTo>
                    <a:pt x="119999" y="0"/>
                  </a:lnTo>
                  <a:cubicBezTo>
                    <a:pt x="115578" y="15709"/>
                    <a:pt x="111433" y="28800"/>
                    <a:pt x="107357" y="38836"/>
                  </a:cubicBezTo>
                  <a:cubicBezTo>
                    <a:pt x="102521" y="51054"/>
                    <a:pt x="97478" y="60218"/>
                    <a:pt x="92297" y="66327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2" name="Shape 112"/>
            <p:cNvSpPr/>
            <p:nvPr/>
          </p:nvSpPr>
          <p:spPr>
            <a:xfrm>
              <a:off x="2412" y="648"/>
              <a:ext cx="570" cy="7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1744" y="64247"/>
                  </a:moveTo>
                  <a:lnTo>
                    <a:pt x="91744" y="64247"/>
                  </a:lnTo>
                  <a:cubicBezTo>
                    <a:pt x="83246" y="73274"/>
                    <a:pt x="74611" y="73805"/>
                    <a:pt x="66183" y="74867"/>
                  </a:cubicBezTo>
                  <a:cubicBezTo>
                    <a:pt x="64248" y="75398"/>
                    <a:pt x="62314" y="75398"/>
                    <a:pt x="60379" y="75929"/>
                  </a:cubicBezTo>
                  <a:lnTo>
                    <a:pt x="0" y="83893"/>
                  </a:lnTo>
                  <a:lnTo>
                    <a:pt x="0" y="120000"/>
                  </a:lnTo>
                  <a:lnTo>
                    <a:pt x="60518" y="99823"/>
                  </a:lnTo>
                  <a:cubicBezTo>
                    <a:pt x="62452" y="99292"/>
                    <a:pt x="64317" y="98761"/>
                    <a:pt x="66252" y="98230"/>
                  </a:cubicBezTo>
                  <a:cubicBezTo>
                    <a:pt x="74749" y="95575"/>
                    <a:pt x="83523" y="92920"/>
                    <a:pt x="92020" y="82300"/>
                  </a:cubicBezTo>
                  <a:cubicBezTo>
                    <a:pt x="97478" y="75929"/>
                    <a:pt x="102659" y="65840"/>
                    <a:pt x="107564" y="53628"/>
                  </a:cubicBezTo>
                  <a:cubicBezTo>
                    <a:pt x="111571" y="43008"/>
                    <a:pt x="115785" y="29734"/>
                    <a:pt x="119999" y="13805"/>
                  </a:cubicBezTo>
                  <a:lnTo>
                    <a:pt x="119999" y="0"/>
                  </a:lnTo>
                  <a:cubicBezTo>
                    <a:pt x="115509" y="15929"/>
                    <a:pt x="111157" y="29203"/>
                    <a:pt x="106943" y="39292"/>
                  </a:cubicBezTo>
                  <a:cubicBezTo>
                    <a:pt x="102176" y="50442"/>
                    <a:pt x="97063" y="58938"/>
                    <a:pt x="91744" y="64247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3" name="Shape 113"/>
            <p:cNvSpPr/>
            <p:nvPr/>
          </p:nvSpPr>
          <p:spPr>
            <a:xfrm>
              <a:off x="2412" y="696"/>
              <a:ext cx="570" cy="5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1260" y="61734"/>
                  </a:moveTo>
                  <a:lnTo>
                    <a:pt x="91260" y="61734"/>
                  </a:lnTo>
                  <a:cubicBezTo>
                    <a:pt x="83316" y="68670"/>
                    <a:pt x="75233" y="68670"/>
                    <a:pt x="67426" y="68670"/>
                  </a:cubicBezTo>
                  <a:cubicBezTo>
                    <a:pt x="64939" y="68670"/>
                    <a:pt x="62521" y="68670"/>
                    <a:pt x="60103" y="68670"/>
                  </a:cubicBezTo>
                  <a:cubicBezTo>
                    <a:pt x="40069" y="69364"/>
                    <a:pt x="20241" y="71445"/>
                    <a:pt x="0" y="72832"/>
                  </a:cubicBezTo>
                  <a:lnTo>
                    <a:pt x="0" y="120000"/>
                  </a:lnTo>
                  <a:cubicBezTo>
                    <a:pt x="19274" y="113063"/>
                    <a:pt x="39723" y="106127"/>
                    <a:pt x="60172" y="100578"/>
                  </a:cubicBezTo>
                  <a:cubicBezTo>
                    <a:pt x="62590" y="99190"/>
                    <a:pt x="65008" y="99190"/>
                    <a:pt x="67426" y="98497"/>
                  </a:cubicBezTo>
                  <a:cubicBezTo>
                    <a:pt x="75302" y="96416"/>
                    <a:pt x="83454" y="94335"/>
                    <a:pt x="91468" y="85317"/>
                  </a:cubicBezTo>
                  <a:cubicBezTo>
                    <a:pt x="97063" y="79768"/>
                    <a:pt x="102107" y="70751"/>
                    <a:pt x="107012" y="58265"/>
                  </a:cubicBezTo>
                  <a:cubicBezTo>
                    <a:pt x="111226" y="47861"/>
                    <a:pt x="115578" y="33988"/>
                    <a:pt x="119999" y="17341"/>
                  </a:cubicBezTo>
                  <a:lnTo>
                    <a:pt x="119999" y="0"/>
                  </a:lnTo>
                  <a:cubicBezTo>
                    <a:pt x="115440" y="16647"/>
                    <a:pt x="110949" y="29826"/>
                    <a:pt x="106597" y="39537"/>
                  </a:cubicBezTo>
                  <a:cubicBezTo>
                    <a:pt x="101761" y="49942"/>
                    <a:pt x="96718" y="57572"/>
                    <a:pt x="91260" y="61734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4" name="Shape 114"/>
            <p:cNvSpPr/>
            <p:nvPr/>
          </p:nvSpPr>
          <p:spPr>
            <a:xfrm>
              <a:off x="2412" y="744"/>
              <a:ext cx="570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0915" y="54545"/>
                  </a:moveTo>
                  <a:lnTo>
                    <a:pt x="90915" y="54545"/>
                  </a:lnTo>
                  <a:cubicBezTo>
                    <a:pt x="87668" y="56528"/>
                    <a:pt x="84075" y="57520"/>
                    <a:pt x="80000" y="57520"/>
                  </a:cubicBezTo>
                  <a:cubicBezTo>
                    <a:pt x="78480" y="57520"/>
                    <a:pt x="76960" y="57520"/>
                    <a:pt x="75440" y="57520"/>
                  </a:cubicBezTo>
                  <a:lnTo>
                    <a:pt x="59827" y="54545"/>
                  </a:lnTo>
                  <a:cubicBezTo>
                    <a:pt x="49257" y="53553"/>
                    <a:pt x="38618" y="52561"/>
                    <a:pt x="28739" y="52561"/>
                  </a:cubicBezTo>
                  <a:lnTo>
                    <a:pt x="0" y="53553"/>
                  </a:lnTo>
                  <a:lnTo>
                    <a:pt x="0" y="120000"/>
                  </a:lnTo>
                  <a:lnTo>
                    <a:pt x="28808" y="109090"/>
                  </a:lnTo>
                  <a:cubicBezTo>
                    <a:pt x="38687" y="106115"/>
                    <a:pt x="49326" y="102148"/>
                    <a:pt x="59896" y="99173"/>
                  </a:cubicBezTo>
                  <a:lnTo>
                    <a:pt x="75440" y="96198"/>
                  </a:lnTo>
                  <a:cubicBezTo>
                    <a:pt x="79723" y="95206"/>
                    <a:pt x="85388" y="93223"/>
                    <a:pt x="91053" y="88264"/>
                  </a:cubicBezTo>
                  <a:cubicBezTo>
                    <a:pt x="96649" y="83305"/>
                    <a:pt x="101761" y="75371"/>
                    <a:pt x="106597" y="63471"/>
                  </a:cubicBezTo>
                  <a:cubicBezTo>
                    <a:pt x="111018" y="53553"/>
                    <a:pt x="115509" y="40661"/>
                    <a:pt x="119999" y="23801"/>
                  </a:cubicBezTo>
                  <a:lnTo>
                    <a:pt x="119999" y="0"/>
                  </a:lnTo>
                  <a:cubicBezTo>
                    <a:pt x="115371" y="15867"/>
                    <a:pt x="110811" y="27768"/>
                    <a:pt x="106321" y="35702"/>
                  </a:cubicBezTo>
                  <a:cubicBezTo>
                    <a:pt x="101485" y="45619"/>
                    <a:pt x="96442" y="51570"/>
                    <a:pt x="90915" y="54545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5" name="Shape 115"/>
            <p:cNvSpPr/>
            <p:nvPr/>
          </p:nvSpPr>
          <p:spPr>
            <a:xfrm>
              <a:off x="2412" y="790"/>
              <a:ext cx="570" cy="2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5233" y="36666"/>
                  </a:moveTo>
                  <a:lnTo>
                    <a:pt x="75233" y="36666"/>
                  </a:lnTo>
                  <a:lnTo>
                    <a:pt x="59758" y="33333"/>
                  </a:lnTo>
                  <a:cubicBezTo>
                    <a:pt x="39930" y="26666"/>
                    <a:pt x="20172" y="16666"/>
                    <a:pt x="0" y="8333"/>
                  </a:cubicBezTo>
                  <a:lnTo>
                    <a:pt x="0" y="120000"/>
                  </a:lnTo>
                  <a:cubicBezTo>
                    <a:pt x="19205" y="116666"/>
                    <a:pt x="39654" y="113333"/>
                    <a:pt x="59758" y="108333"/>
                  </a:cubicBezTo>
                  <a:lnTo>
                    <a:pt x="75302" y="103333"/>
                  </a:lnTo>
                  <a:cubicBezTo>
                    <a:pt x="80483" y="100000"/>
                    <a:pt x="85664" y="98333"/>
                    <a:pt x="90846" y="95000"/>
                  </a:cubicBezTo>
                  <a:cubicBezTo>
                    <a:pt x="101485" y="86666"/>
                    <a:pt x="111018" y="68333"/>
                    <a:pt x="119999" y="40000"/>
                  </a:cubicBezTo>
                  <a:lnTo>
                    <a:pt x="119999" y="0"/>
                  </a:lnTo>
                  <a:cubicBezTo>
                    <a:pt x="111018" y="23333"/>
                    <a:pt x="101416" y="36666"/>
                    <a:pt x="90777" y="38333"/>
                  </a:cubicBezTo>
                  <a:cubicBezTo>
                    <a:pt x="85595" y="38333"/>
                    <a:pt x="80414" y="38333"/>
                    <a:pt x="75233" y="36666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6" name="Shape 116"/>
            <p:cNvSpPr/>
            <p:nvPr/>
          </p:nvSpPr>
          <p:spPr>
            <a:xfrm>
              <a:off x="2412" y="822"/>
              <a:ext cx="570" cy="2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99" y="77647"/>
                  </a:moveTo>
                  <a:lnTo>
                    <a:pt x="119999" y="77647"/>
                  </a:lnTo>
                  <a:lnTo>
                    <a:pt x="0" y="0"/>
                  </a:lnTo>
                  <a:lnTo>
                    <a:pt x="0" y="120000"/>
                  </a:lnTo>
                  <a:lnTo>
                    <a:pt x="119999" y="120000"/>
                  </a:lnTo>
                  <a:lnTo>
                    <a:pt x="119999" y="77647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7" name="Shape 117"/>
            <p:cNvSpPr/>
            <p:nvPr/>
          </p:nvSpPr>
          <p:spPr>
            <a:xfrm>
              <a:off x="2412" y="413"/>
              <a:ext cx="570" cy="15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9153" y="36694"/>
                  </a:moveTo>
                  <a:lnTo>
                    <a:pt x="109153" y="36694"/>
                  </a:lnTo>
                  <a:cubicBezTo>
                    <a:pt x="104594" y="49834"/>
                    <a:pt x="101070" y="59256"/>
                    <a:pt x="95544" y="67190"/>
                  </a:cubicBezTo>
                  <a:cubicBezTo>
                    <a:pt x="90639" y="74132"/>
                    <a:pt x="85457" y="76859"/>
                    <a:pt x="79447" y="79834"/>
                  </a:cubicBezTo>
                  <a:cubicBezTo>
                    <a:pt x="75647" y="81818"/>
                    <a:pt x="71640" y="84545"/>
                    <a:pt x="67772" y="85537"/>
                  </a:cubicBezTo>
                  <a:cubicBezTo>
                    <a:pt x="66252" y="86033"/>
                    <a:pt x="64663" y="86280"/>
                    <a:pt x="63074" y="86776"/>
                  </a:cubicBezTo>
                  <a:lnTo>
                    <a:pt x="0" y="103140"/>
                  </a:lnTo>
                  <a:lnTo>
                    <a:pt x="0" y="120000"/>
                  </a:lnTo>
                  <a:lnTo>
                    <a:pt x="63350" y="97933"/>
                  </a:lnTo>
                  <a:lnTo>
                    <a:pt x="71571" y="95206"/>
                  </a:lnTo>
                  <a:cubicBezTo>
                    <a:pt x="74611" y="94214"/>
                    <a:pt x="77305" y="92975"/>
                    <a:pt x="79792" y="91487"/>
                  </a:cubicBezTo>
                  <a:cubicBezTo>
                    <a:pt x="85941" y="88016"/>
                    <a:pt x="91260" y="82561"/>
                    <a:pt x="95958" y="74876"/>
                  </a:cubicBezTo>
                  <a:cubicBezTo>
                    <a:pt x="100932" y="67190"/>
                    <a:pt x="105906" y="54545"/>
                    <a:pt x="110535" y="40413"/>
                  </a:cubicBezTo>
                  <a:cubicBezTo>
                    <a:pt x="113644" y="30991"/>
                    <a:pt x="116683" y="19090"/>
                    <a:pt x="119999" y="5950"/>
                  </a:cubicBezTo>
                  <a:lnTo>
                    <a:pt x="119999" y="0"/>
                  </a:lnTo>
                  <a:cubicBezTo>
                    <a:pt x="115993" y="14876"/>
                    <a:pt x="112677" y="26528"/>
                    <a:pt x="109153" y="36694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8" name="Shape 118"/>
            <p:cNvSpPr/>
            <p:nvPr/>
          </p:nvSpPr>
          <p:spPr>
            <a:xfrm>
              <a:off x="2651" y="834"/>
              <a:ext cx="499" cy="22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0000"/>
                  </a:moveTo>
                  <a:lnTo>
                    <a:pt x="0" y="120000"/>
                  </a:lnTo>
                  <a:lnTo>
                    <a:pt x="120000" y="120000"/>
                  </a:lnTo>
                  <a:lnTo>
                    <a:pt x="120000" y="0"/>
                  </a:lnTo>
                  <a:lnTo>
                    <a:pt x="0" y="0"/>
                  </a:lnTo>
                  <a:lnTo>
                    <a:pt x="0" y="12000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9" name="Shape 119"/>
            <p:cNvSpPr/>
            <p:nvPr/>
          </p:nvSpPr>
          <p:spPr>
            <a:xfrm>
              <a:off x="2651" y="507"/>
              <a:ext cx="501" cy="33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0000"/>
                  </a:moveTo>
                  <a:lnTo>
                    <a:pt x="0" y="120000"/>
                  </a:lnTo>
                  <a:lnTo>
                    <a:pt x="120000" y="120000"/>
                  </a:lnTo>
                  <a:lnTo>
                    <a:pt x="120000" y="0"/>
                  </a:lnTo>
                  <a:lnTo>
                    <a:pt x="0" y="0"/>
                  </a:lnTo>
                  <a:lnTo>
                    <a:pt x="0" y="120000"/>
                  </a:lnTo>
                  <a:close/>
                </a:path>
              </a:pathLst>
            </a:custGeom>
            <a:solidFill>
              <a:srgbClr val="254AA4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20" name="Shape 120"/>
            <p:cNvSpPr/>
            <p:nvPr/>
          </p:nvSpPr>
          <p:spPr>
            <a:xfrm>
              <a:off x="2879" y="538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576" y="44671"/>
                  </a:moveTo>
                  <a:lnTo>
                    <a:pt x="73576" y="44671"/>
                  </a:lnTo>
                  <a:lnTo>
                    <a:pt x="120000" y="44671"/>
                  </a:lnTo>
                  <a:lnTo>
                    <a:pt x="82335" y="73576"/>
                  </a:lnTo>
                  <a:lnTo>
                    <a:pt x="97226" y="120000"/>
                  </a:lnTo>
                  <a:lnTo>
                    <a:pt x="59562" y="91970"/>
                  </a:lnTo>
                  <a:lnTo>
                    <a:pt x="22773" y="120000"/>
                  </a:lnTo>
                  <a:lnTo>
                    <a:pt x="37664" y="73576"/>
                  </a:lnTo>
                  <a:lnTo>
                    <a:pt x="0" y="44671"/>
                  </a:lnTo>
                  <a:lnTo>
                    <a:pt x="45547" y="44671"/>
                  </a:lnTo>
                  <a:lnTo>
                    <a:pt x="59562" y="0"/>
                  </a:lnTo>
                  <a:lnTo>
                    <a:pt x="73576" y="44671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21" name="Shape 121"/>
            <p:cNvSpPr/>
            <p:nvPr/>
          </p:nvSpPr>
          <p:spPr>
            <a:xfrm>
              <a:off x="2879" y="763"/>
              <a:ext cx="44" cy="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4545"/>
                  </a:moveTo>
                  <a:lnTo>
                    <a:pt x="73913" y="44545"/>
                  </a:lnTo>
                  <a:lnTo>
                    <a:pt x="120000" y="44545"/>
                  </a:lnTo>
                  <a:lnTo>
                    <a:pt x="82608" y="73636"/>
                  </a:lnTo>
                  <a:lnTo>
                    <a:pt x="97391" y="120000"/>
                  </a:lnTo>
                  <a:lnTo>
                    <a:pt x="60000" y="91818"/>
                  </a:lnTo>
                  <a:lnTo>
                    <a:pt x="23478" y="120000"/>
                  </a:lnTo>
                  <a:lnTo>
                    <a:pt x="38260" y="73636"/>
                  </a:lnTo>
                  <a:lnTo>
                    <a:pt x="0" y="44545"/>
                  </a:lnTo>
                  <a:lnTo>
                    <a:pt x="46086" y="44545"/>
                  </a:lnTo>
                  <a:lnTo>
                    <a:pt x="60000" y="0"/>
                  </a:lnTo>
                  <a:lnTo>
                    <a:pt x="73913" y="44545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22" name="Shape 122"/>
            <p:cNvSpPr/>
            <p:nvPr/>
          </p:nvSpPr>
          <p:spPr>
            <a:xfrm>
              <a:off x="2935" y="748"/>
              <a:ext cx="44" cy="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4545"/>
                  </a:moveTo>
                  <a:lnTo>
                    <a:pt x="73913" y="44545"/>
                  </a:lnTo>
                  <a:lnTo>
                    <a:pt x="120000" y="44545"/>
                  </a:lnTo>
                  <a:lnTo>
                    <a:pt x="82608" y="73636"/>
                  </a:lnTo>
                  <a:lnTo>
                    <a:pt x="97391" y="120000"/>
                  </a:lnTo>
                  <a:lnTo>
                    <a:pt x="60000" y="91818"/>
                  </a:lnTo>
                  <a:lnTo>
                    <a:pt x="23478" y="120000"/>
                  </a:lnTo>
                  <a:lnTo>
                    <a:pt x="38260" y="73636"/>
                  </a:lnTo>
                  <a:lnTo>
                    <a:pt x="0" y="44545"/>
                  </a:lnTo>
                  <a:lnTo>
                    <a:pt x="46086" y="44545"/>
                  </a:lnTo>
                  <a:lnTo>
                    <a:pt x="60000" y="0"/>
                  </a:lnTo>
                  <a:lnTo>
                    <a:pt x="73913" y="44545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23" name="Shape 123"/>
            <p:cNvSpPr/>
            <p:nvPr/>
          </p:nvSpPr>
          <p:spPr>
            <a:xfrm>
              <a:off x="2935" y="553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4545"/>
                  </a:moveTo>
                  <a:lnTo>
                    <a:pt x="73913" y="44545"/>
                  </a:lnTo>
                  <a:lnTo>
                    <a:pt x="120000" y="44545"/>
                  </a:lnTo>
                  <a:lnTo>
                    <a:pt x="82608" y="73636"/>
                  </a:lnTo>
                  <a:lnTo>
                    <a:pt x="97391" y="120000"/>
                  </a:lnTo>
                  <a:lnTo>
                    <a:pt x="60000" y="91818"/>
                  </a:lnTo>
                  <a:lnTo>
                    <a:pt x="23478" y="120000"/>
                  </a:lnTo>
                  <a:lnTo>
                    <a:pt x="38260" y="73636"/>
                  </a:lnTo>
                  <a:lnTo>
                    <a:pt x="0" y="44545"/>
                  </a:lnTo>
                  <a:lnTo>
                    <a:pt x="46086" y="44545"/>
                  </a:lnTo>
                  <a:lnTo>
                    <a:pt x="60000" y="0"/>
                  </a:lnTo>
                  <a:lnTo>
                    <a:pt x="73913" y="44545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24" name="Shape 124"/>
            <p:cNvSpPr/>
            <p:nvPr/>
          </p:nvSpPr>
          <p:spPr>
            <a:xfrm>
              <a:off x="2976" y="596"/>
              <a:ext cx="44" cy="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4545"/>
                  </a:moveTo>
                  <a:lnTo>
                    <a:pt x="73913" y="44545"/>
                  </a:lnTo>
                  <a:lnTo>
                    <a:pt x="120000" y="44545"/>
                  </a:lnTo>
                  <a:lnTo>
                    <a:pt x="82608" y="73636"/>
                  </a:lnTo>
                  <a:lnTo>
                    <a:pt x="96521" y="120000"/>
                  </a:lnTo>
                  <a:lnTo>
                    <a:pt x="60000" y="91818"/>
                  </a:lnTo>
                  <a:lnTo>
                    <a:pt x="22608" y="120000"/>
                  </a:lnTo>
                  <a:lnTo>
                    <a:pt x="37391" y="73636"/>
                  </a:lnTo>
                  <a:lnTo>
                    <a:pt x="0" y="44545"/>
                  </a:lnTo>
                  <a:lnTo>
                    <a:pt x="46086" y="44545"/>
                  </a:lnTo>
                  <a:lnTo>
                    <a:pt x="60000" y="0"/>
                  </a:lnTo>
                  <a:lnTo>
                    <a:pt x="73913" y="44545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25" name="Shape 125"/>
            <p:cNvSpPr/>
            <p:nvPr/>
          </p:nvSpPr>
          <p:spPr>
            <a:xfrm>
              <a:off x="2976" y="707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4545"/>
                  </a:moveTo>
                  <a:lnTo>
                    <a:pt x="73913" y="44545"/>
                  </a:lnTo>
                  <a:lnTo>
                    <a:pt x="120000" y="44545"/>
                  </a:lnTo>
                  <a:lnTo>
                    <a:pt x="82608" y="73636"/>
                  </a:lnTo>
                  <a:lnTo>
                    <a:pt x="96521" y="120000"/>
                  </a:lnTo>
                  <a:lnTo>
                    <a:pt x="60000" y="91818"/>
                  </a:lnTo>
                  <a:lnTo>
                    <a:pt x="22608" y="120000"/>
                  </a:lnTo>
                  <a:lnTo>
                    <a:pt x="37391" y="73636"/>
                  </a:lnTo>
                  <a:lnTo>
                    <a:pt x="0" y="44545"/>
                  </a:lnTo>
                  <a:lnTo>
                    <a:pt x="46086" y="44545"/>
                  </a:lnTo>
                  <a:lnTo>
                    <a:pt x="60000" y="0"/>
                  </a:lnTo>
                  <a:lnTo>
                    <a:pt x="73913" y="44545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26" name="Shape 126"/>
            <p:cNvSpPr/>
            <p:nvPr/>
          </p:nvSpPr>
          <p:spPr>
            <a:xfrm>
              <a:off x="2989" y="651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576" y="44545"/>
                  </a:moveTo>
                  <a:lnTo>
                    <a:pt x="73576" y="44545"/>
                  </a:lnTo>
                  <a:lnTo>
                    <a:pt x="120000" y="44545"/>
                  </a:lnTo>
                  <a:lnTo>
                    <a:pt x="83211" y="73636"/>
                  </a:lnTo>
                  <a:lnTo>
                    <a:pt x="97226" y="120000"/>
                  </a:lnTo>
                  <a:lnTo>
                    <a:pt x="60437" y="91818"/>
                  </a:lnTo>
                  <a:lnTo>
                    <a:pt x="22773" y="120000"/>
                  </a:lnTo>
                  <a:lnTo>
                    <a:pt x="37664" y="73636"/>
                  </a:lnTo>
                  <a:lnTo>
                    <a:pt x="0" y="44545"/>
                  </a:lnTo>
                  <a:lnTo>
                    <a:pt x="46423" y="44545"/>
                  </a:lnTo>
                  <a:lnTo>
                    <a:pt x="60437" y="0"/>
                  </a:lnTo>
                  <a:lnTo>
                    <a:pt x="73576" y="44545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27" name="Shape 127"/>
            <p:cNvSpPr/>
            <p:nvPr/>
          </p:nvSpPr>
          <p:spPr>
            <a:xfrm>
              <a:off x="2821" y="553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5112"/>
                  </a:moveTo>
                  <a:lnTo>
                    <a:pt x="73913" y="45112"/>
                  </a:lnTo>
                  <a:lnTo>
                    <a:pt x="120000" y="45112"/>
                  </a:lnTo>
                  <a:lnTo>
                    <a:pt x="82608" y="73984"/>
                  </a:lnTo>
                  <a:lnTo>
                    <a:pt x="97391" y="120000"/>
                  </a:lnTo>
                  <a:lnTo>
                    <a:pt x="60000" y="91127"/>
                  </a:lnTo>
                  <a:lnTo>
                    <a:pt x="23478" y="120000"/>
                  </a:lnTo>
                  <a:lnTo>
                    <a:pt x="37391" y="73984"/>
                  </a:lnTo>
                  <a:lnTo>
                    <a:pt x="0" y="45112"/>
                  </a:lnTo>
                  <a:lnTo>
                    <a:pt x="46086" y="45112"/>
                  </a:lnTo>
                  <a:lnTo>
                    <a:pt x="60000" y="0"/>
                  </a:lnTo>
                  <a:lnTo>
                    <a:pt x="73913" y="45112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28" name="Shape 128"/>
            <p:cNvSpPr/>
            <p:nvPr/>
          </p:nvSpPr>
          <p:spPr>
            <a:xfrm>
              <a:off x="2781" y="596"/>
              <a:ext cx="44" cy="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5454"/>
                  </a:moveTo>
                  <a:lnTo>
                    <a:pt x="73913" y="45454"/>
                  </a:lnTo>
                  <a:lnTo>
                    <a:pt x="120000" y="45454"/>
                  </a:lnTo>
                  <a:lnTo>
                    <a:pt x="82608" y="74545"/>
                  </a:lnTo>
                  <a:lnTo>
                    <a:pt x="96521" y="120000"/>
                  </a:lnTo>
                  <a:lnTo>
                    <a:pt x="60000" y="91818"/>
                  </a:lnTo>
                  <a:lnTo>
                    <a:pt x="23478" y="120000"/>
                  </a:lnTo>
                  <a:lnTo>
                    <a:pt x="37391" y="74545"/>
                  </a:lnTo>
                  <a:lnTo>
                    <a:pt x="0" y="45454"/>
                  </a:lnTo>
                  <a:lnTo>
                    <a:pt x="46086" y="45454"/>
                  </a:lnTo>
                  <a:lnTo>
                    <a:pt x="60000" y="0"/>
                  </a:lnTo>
                  <a:lnTo>
                    <a:pt x="73913" y="45454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29" name="Shape 129"/>
            <p:cNvSpPr/>
            <p:nvPr/>
          </p:nvSpPr>
          <p:spPr>
            <a:xfrm>
              <a:off x="2768" y="651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5454"/>
                  </a:moveTo>
                  <a:lnTo>
                    <a:pt x="73913" y="45454"/>
                  </a:lnTo>
                  <a:lnTo>
                    <a:pt x="120000" y="45454"/>
                  </a:lnTo>
                  <a:lnTo>
                    <a:pt x="82608" y="74545"/>
                  </a:lnTo>
                  <a:lnTo>
                    <a:pt x="96521" y="120000"/>
                  </a:lnTo>
                  <a:lnTo>
                    <a:pt x="60000" y="91818"/>
                  </a:lnTo>
                  <a:lnTo>
                    <a:pt x="22608" y="120000"/>
                  </a:lnTo>
                  <a:lnTo>
                    <a:pt x="37391" y="74545"/>
                  </a:lnTo>
                  <a:lnTo>
                    <a:pt x="0" y="45454"/>
                  </a:lnTo>
                  <a:lnTo>
                    <a:pt x="46086" y="45454"/>
                  </a:lnTo>
                  <a:lnTo>
                    <a:pt x="60000" y="0"/>
                  </a:lnTo>
                  <a:lnTo>
                    <a:pt x="73913" y="45454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30" name="Shape 130"/>
            <p:cNvSpPr/>
            <p:nvPr/>
          </p:nvSpPr>
          <p:spPr>
            <a:xfrm>
              <a:off x="2781" y="707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5454"/>
                  </a:moveTo>
                  <a:lnTo>
                    <a:pt x="73913" y="45454"/>
                  </a:lnTo>
                  <a:lnTo>
                    <a:pt x="120000" y="45454"/>
                  </a:lnTo>
                  <a:lnTo>
                    <a:pt x="82608" y="74545"/>
                  </a:lnTo>
                  <a:lnTo>
                    <a:pt x="96521" y="120000"/>
                  </a:lnTo>
                  <a:lnTo>
                    <a:pt x="60000" y="91818"/>
                  </a:lnTo>
                  <a:lnTo>
                    <a:pt x="23478" y="120000"/>
                  </a:lnTo>
                  <a:lnTo>
                    <a:pt x="37391" y="74545"/>
                  </a:lnTo>
                  <a:lnTo>
                    <a:pt x="0" y="45454"/>
                  </a:lnTo>
                  <a:lnTo>
                    <a:pt x="46086" y="45454"/>
                  </a:lnTo>
                  <a:lnTo>
                    <a:pt x="60000" y="0"/>
                  </a:lnTo>
                  <a:lnTo>
                    <a:pt x="73913" y="45454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31" name="Shape 131"/>
            <p:cNvSpPr/>
            <p:nvPr/>
          </p:nvSpPr>
          <p:spPr>
            <a:xfrm>
              <a:off x="2821" y="748"/>
              <a:ext cx="44" cy="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5454"/>
                  </a:moveTo>
                  <a:lnTo>
                    <a:pt x="73913" y="45454"/>
                  </a:lnTo>
                  <a:lnTo>
                    <a:pt x="120000" y="45454"/>
                  </a:lnTo>
                  <a:lnTo>
                    <a:pt x="82608" y="74545"/>
                  </a:lnTo>
                  <a:lnTo>
                    <a:pt x="96521" y="120000"/>
                  </a:lnTo>
                  <a:lnTo>
                    <a:pt x="60000" y="91818"/>
                  </a:lnTo>
                  <a:lnTo>
                    <a:pt x="22608" y="120000"/>
                  </a:lnTo>
                  <a:lnTo>
                    <a:pt x="37391" y="74545"/>
                  </a:lnTo>
                  <a:lnTo>
                    <a:pt x="0" y="45454"/>
                  </a:lnTo>
                  <a:lnTo>
                    <a:pt x="46086" y="45454"/>
                  </a:lnTo>
                  <a:lnTo>
                    <a:pt x="60000" y="0"/>
                  </a:lnTo>
                  <a:lnTo>
                    <a:pt x="73913" y="45454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32" name="Shape 132"/>
            <p:cNvSpPr/>
            <p:nvPr/>
          </p:nvSpPr>
          <p:spPr>
            <a:xfrm>
              <a:off x="2651" y="1051"/>
              <a:ext cx="501" cy="2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0000"/>
                  </a:moveTo>
                  <a:lnTo>
                    <a:pt x="0" y="120000"/>
                  </a:lnTo>
                  <a:lnTo>
                    <a:pt x="120000" y="120000"/>
                  </a:lnTo>
                  <a:lnTo>
                    <a:pt x="120000" y="0"/>
                  </a:lnTo>
                  <a:lnTo>
                    <a:pt x="0" y="0"/>
                  </a:lnTo>
                  <a:lnTo>
                    <a:pt x="0" y="12000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33" name="Shape 133"/>
            <p:cNvSpPr/>
            <p:nvPr/>
          </p:nvSpPr>
          <p:spPr>
            <a:xfrm>
              <a:off x="3222" y="272"/>
              <a:ext cx="352" cy="29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5597" y="66907"/>
                    <a:pt x="42089" y="79232"/>
                  </a:cubicBezTo>
                  <a:cubicBezTo>
                    <a:pt x="48582" y="91557"/>
                    <a:pt x="55970" y="101309"/>
                    <a:pt x="82276" y="107945"/>
                  </a:cubicBezTo>
                  <a:cubicBezTo>
                    <a:pt x="108470" y="114582"/>
                    <a:pt x="120000" y="117697"/>
                    <a:pt x="120000" y="117697"/>
                  </a:cubicBezTo>
                  <a:lnTo>
                    <a:pt x="120000" y="120000"/>
                  </a:lnTo>
                  <a:cubicBezTo>
                    <a:pt x="120000" y="120000"/>
                    <a:pt x="103320" y="115801"/>
                    <a:pt x="81828" y="110112"/>
                  </a:cubicBezTo>
                  <a:cubicBezTo>
                    <a:pt x="60335" y="104424"/>
                    <a:pt x="51492" y="102528"/>
                    <a:pt x="41753" y="86275"/>
                  </a:cubicBezTo>
                  <a:cubicBezTo>
                    <a:pt x="33582" y="72866"/>
                    <a:pt x="0" y="15711"/>
                    <a:pt x="0" y="1571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34" name="Shape 134"/>
            <p:cNvSpPr/>
            <p:nvPr/>
          </p:nvSpPr>
          <p:spPr>
            <a:xfrm>
              <a:off x="3222" y="319"/>
              <a:ext cx="353" cy="26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6682" y="69202"/>
                    <a:pt x="41602" y="77595"/>
                  </a:cubicBezTo>
                  <a:cubicBezTo>
                    <a:pt x="46411" y="86134"/>
                    <a:pt x="53010" y="99828"/>
                    <a:pt x="81975" y="107779"/>
                  </a:cubicBezTo>
                  <a:cubicBezTo>
                    <a:pt x="89468" y="109840"/>
                    <a:pt x="120000" y="117791"/>
                    <a:pt x="120000" y="117791"/>
                  </a:cubicBezTo>
                  <a:lnTo>
                    <a:pt x="120000" y="120000"/>
                  </a:lnTo>
                  <a:cubicBezTo>
                    <a:pt x="120000" y="120000"/>
                    <a:pt x="96738" y="114110"/>
                    <a:pt x="81975" y="109987"/>
                  </a:cubicBezTo>
                  <a:cubicBezTo>
                    <a:pt x="67213" y="105865"/>
                    <a:pt x="51556" y="102184"/>
                    <a:pt x="41714" y="85693"/>
                  </a:cubicBezTo>
                  <a:cubicBezTo>
                    <a:pt x="32656" y="70674"/>
                    <a:pt x="0" y="15460"/>
                    <a:pt x="0" y="1546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35" name="Shape 135"/>
            <p:cNvSpPr/>
            <p:nvPr/>
          </p:nvSpPr>
          <p:spPr>
            <a:xfrm>
              <a:off x="3222" y="365"/>
              <a:ext cx="352" cy="2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4589" y="64354"/>
                    <a:pt x="41641" y="77258"/>
                  </a:cubicBezTo>
                  <a:cubicBezTo>
                    <a:pt x="48582" y="90161"/>
                    <a:pt x="58208" y="100806"/>
                    <a:pt x="82052" y="107419"/>
                  </a:cubicBezTo>
                  <a:cubicBezTo>
                    <a:pt x="95820" y="111129"/>
                    <a:pt x="120000" y="117580"/>
                    <a:pt x="120000" y="117580"/>
                  </a:cubicBezTo>
                  <a:lnTo>
                    <a:pt x="120000" y="120000"/>
                  </a:lnTo>
                  <a:cubicBezTo>
                    <a:pt x="120000" y="120000"/>
                    <a:pt x="98731" y="114193"/>
                    <a:pt x="82052" y="109838"/>
                  </a:cubicBezTo>
                  <a:cubicBezTo>
                    <a:pt x="65261" y="105483"/>
                    <a:pt x="51492" y="101290"/>
                    <a:pt x="41641" y="85322"/>
                  </a:cubicBezTo>
                  <a:cubicBezTo>
                    <a:pt x="32910" y="71290"/>
                    <a:pt x="0" y="15967"/>
                    <a:pt x="0" y="1596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36" name="Shape 136"/>
            <p:cNvSpPr/>
            <p:nvPr/>
          </p:nvSpPr>
          <p:spPr>
            <a:xfrm>
              <a:off x="3222" y="411"/>
              <a:ext cx="352" cy="22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4925" y="63964"/>
                    <a:pt x="41753" y="75242"/>
                  </a:cubicBezTo>
                  <a:cubicBezTo>
                    <a:pt x="52164" y="93039"/>
                    <a:pt x="57313" y="99207"/>
                    <a:pt x="82052" y="106607"/>
                  </a:cubicBezTo>
                  <a:cubicBezTo>
                    <a:pt x="92014" y="109427"/>
                    <a:pt x="120000" y="117180"/>
                    <a:pt x="120000" y="117180"/>
                  </a:cubicBezTo>
                  <a:lnTo>
                    <a:pt x="120000" y="120000"/>
                  </a:lnTo>
                  <a:cubicBezTo>
                    <a:pt x="120000" y="120000"/>
                    <a:pt x="96716" y="113480"/>
                    <a:pt x="82052" y="109251"/>
                  </a:cubicBezTo>
                  <a:cubicBezTo>
                    <a:pt x="67276" y="105198"/>
                    <a:pt x="54850" y="103788"/>
                    <a:pt x="41641" y="83700"/>
                  </a:cubicBezTo>
                  <a:cubicBezTo>
                    <a:pt x="31455" y="68370"/>
                    <a:pt x="0" y="16563"/>
                    <a:pt x="0" y="1656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37" name="Shape 137"/>
            <p:cNvSpPr/>
            <p:nvPr/>
          </p:nvSpPr>
          <p:spPr>
            <a:xfrm>
              <a:off x="3222" y="457"/>
              <a:ext cx="352" cy="2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2350" y="58613"/>
                    <a:pt x="41753" y="75643"/>
                  </a:cubicBezTo>
                  <a:cubicBezTo>
                    <a:pt x="51604" y="93465"/>
                    <a:pt x="64365" y="100000"/>
                    <a:pt x="81940" y="105544"/>
                  </a:cubicBezTo>
                  <a:cubicBezTo>
                    <a:pt x="98731" y="110693"/>
                    <a:pt x="120000" y="116831"/>
                    <a:pt x="120000" y="116831"/>
                  </a:cubicBezTo>
                  <a:lnTo>
                    <a:pt x="120000" y="120000"/>
                  </a:lnTo>
                  <a:cubicBezTo>
                    <a:pt x="120000" y="120000"/>
                    <a:pt x="100074" y="114455"/>
                    <a:pt x="81940" y="109108"/>
                  </a:cubicBezTo>
                  <a:cubicBezTo>
                    <a:pt x="64141" y="103762"/>
                    <a:pt x="51716" y="100792"/>
                    <a:pt x="41641" y="84554"/>
                  </a:cubicBezTo>
                  <a:cubicBezTo>
                    <a:pt x="32462" y="70099"/>
                    <a:pt x="0" y="17227"/>
                    <a:pt x="0" y="1722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38" name="Shape 138"/>
            <p:cNvSpPr/>
            <p:nvPr/>
          </p:nvSpPr>
          <p:spPr>
            <a:xfrm>
              <a:off x="3222" y="501"/>
              <a:ext cx="352" cy="17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0783" y="54844"/>
                    <a:pt x="41753" y="73711"/>
                  </a:cubicBezTo>
                  <a:cubicBezTo>
                    <a:pt x="51716" y="91042"/>
                    <a:pt x="59888" y="96307"/>
                    <a:pt x="82052" y="103765"/>
                  </a:cubicBezTo>
                  <a:cubicBezTo>
                    <a:pt x="104216" y="111444"/>
                    <a:pt x="120000" y="116051"/>
                    <a:pt x="120000" y="116051"/>
                  </a:cubicBezTo>
                  <a:lnTo>
                    <a:pt x="120000" y="120000"/>
                  </a:lnTo>
                  <a:cubicBezTo>
                    <a:pt x="120000" y="120000"/>
                    <a:pt x="99962" y="113638"/>
                    <a:pt x="81940" y="108153"/>
                  </a:cubicBezTo>
                  <a:cubicBezTo>
                    <a:pt x="63917" y="102669"/>
                    <a:pt x="52500" y="100475"/>
                    <a:pt x="41753" y="83583"/>
                  </a:cubicBezTo>
                  <a:cubicBezTo>
                    <a:pt x="29328" y="64277"/>
                    <a:pt x="0" y="17989"/>
                    <a:pt x="0" y="1798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39" name="Shape 139"/>
            <p:cNvSpPr/>
            <p:nvPr/>
          </p:nvSpPr>
          <p:spPr>
            <a:xfrm>
              <a:off x="3222" y="548"/>
              <a:ext cx="352" cy="15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5070" y="61383"/>
                    <a:pt x="41680" y="72201"/>
                  </a:cubicBezTo>
                  <a:cubicBezTo>
                    <a:pt x="48179" y="82767"/>
                    <a:pt x="56918" y="95345"/>
                    <a:pt x="82128" y="103396"/>
                  </a:cubicBezTo>
                  <a:cubicBezTo>
                    <a:pt x="107114" y="111446"/>
                    <a:pt x="120000" y="115220"/>
                    <a:pt x="120000" y="115220"/>
                  </a:cubicBezTo>
                  <a:lnTo>
                    <a:pt x="120000" y="120000"/>
                  </a:lnTo>
                  <a:cubicBezTo>
                    <a:pt x="120000" y="120000"/>
                    <a:pt x="97254" y="112704"/>
                    <a:pt x="82128" y="108679"/>
                  </a:cubicBezTo>
                  <a:cubicBezTo>
                    <a:pt x="67002" y="104402"/>
                    <a:pt x="55350" y="102641"/>
                    <a:pt x="41792" y="82515"/>
                  </a:cubicBezTo>
                  <a:cubicBezTo>
                    <a:pt x="28459" y="63144"/>
                    <a:pt x="0" y="19119"/>
                    <a:pt x="0" y="1911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40" name="Shape 140"/>
            <p:cNvSpPr/>
            <p:nvPr/>
          </p:nvSpPr>
          <p:spPr>
            <a:xfrm>
              <a:off x="3222" y="594"/>
              <a:ext cx="352" cy="13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5182" y="59708"/>
                    <a:pt x="41792" y="69320"/>
                  </a:cubicBezTo>
                  <a:cubicBezTo>
                    <a:pt x="48515" y="78640"/>
                    <a:pt x="56358" y="94077"/>
                    <a:pt x="82128" y="102524"/>
                  </a:cubicBezTo>
                  <a:cubicBezTo>
                    <a:pt x="107899" y="110970"/>
                    <a:pt x="120000" y="114757"/>
                    <a:pt x="120000" y="114757"/>
                  </a:cubicBezTo>
                  <a:lnTo>
                    <a:pt x="120000" y="120000"/>
                  </a:lnTo>
                  <a:cubicBezTo>
                    <a:pt x="120000" y="120000"/>
                    <a:pt x="98711" y="113883"/>
                    <a:pt x="82016" y="109223"/>
                  </a:cubicBezTo>
                  <a:cubicBezTo>
                    <a:pt x="65322" y="104854"/>
                    <a:pt x="54005" y="98446"/>
                    <a:pt x="41680" y="81262"/>
                  </a:cubicBezTo>
                  <a:cubicBezTo>
                    <a:pt x="29243" y="63786"/>
                    <a:pt x="0" y="20388"/>
                    <a:pt x="0" y="2038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41" name="Shape 141"/>
            <p:cNvSpPr/>
            <p:nvPr/>
          </p:nvSpPr>
          <p:spPr>
            <a:xfrm>
              <a:off x="3222" y="640"/>
              <a:ext cx="352" cy="11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1119" y="51627"/>
                    <a:pt x="41753" y="68023"/>
                  </a:cubicBezTo>
                  <a:cubicBezTo>
                    <a:pt x="53507" y="85813"/>
                    <a:pt x="63582" y="94534"/>
                    <a:pt x="82052" y="101162"/>
                  </a:cubicBezTo>
                  <a:cubicBezTo>
                    <a:pt x="100186" y="107790"/>
                    <a:pt x="120000" y="114069"/>
                    <a:pt x="120000" y="114069"/>
                  </a:cubicBezTo>
                  <a:lnTo>
                    <a:pt x="120000" y="120000"/>
                  </a:lnTo>
                  <a:cubicBezTo>
                    <a:pt x="120000" y="120000"/>
                    <a:pt x="101641" y="114069"/>
                    <a:pt x="82052" y="108488"/>
                  </a:cubicBezTo>
                  <a:cubicBezTo>
                    <a:pt x="62686" y="102906"/>
                    <a:pt x="55746" y="100116"/>
                    <a:pt x="41753" y="81279"/>
                  </a:cubicBezTo>
                  <a:cubicBezTo>
                    <a:pt x="29216" y="64186"/>
                    <a:pt x="0" y="22674"/>
                    <a:pt x="0" y="2267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42" name="Shape 142"/>
            <p:cNvSpPr/>
            <p:nvPr/>
          </p:nvSpPr>
          <p:spPr>
            <a:xfrm>
              <a:off x="3222" y="686"/>
              <a:ext cx="352" cy="8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24537" y="39712"/>
                    <a:pt x="41792" y="65611"/>
                  </a:cubicBezTo>
                  <a:cubicBezTo>
                    <a:pt x="58823" y="91079"/>
                    <a:pt x="71932" y="93237"/>
                    <a:pt x="82240" y="97985"/>
                  </a:cubicBezTo>
                  <a:cubicBezTo>
                    <a:pt x="86834" y="99712"/>
                    <a:pt x="120000" y="112661"/>
                    <a:pt x="120000" y="112661"/>
                  </a:cubicBezTo>
                  <a:lnTo>
                    <a:pt x="120000" y="120000"/>
                  </a:lnTo>
                  <a:cubicBezTo>
                    <a:pt x="120000" y="120000"/>
                    <a:pt x="100168" y="113956"/>
                    <a:pt x="82128" y="107913"/>
                  </a:cubicBezTo>
                  <a:cubicBezTo>
                    <a:pt x="64089" y="101870"/>
                    <a:pt x="56358" y="99280"/>
                    <a:pt x="41792" y="81151"/>
                  </a:cubicBezTo>
                  <a:cubicBezTo>
                    <a:pt x="27002" y="62589"/>
                    <a:pt x="0" y="26762"/>
                    <a:pt x="0" y="2676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43" name="Shape 143"/>
            <p:cNvSpPr/>
            <p:nvPr/>
          </p:nvSpPr>
          <p:spPr>
            <a:xfrm>
              <a:off x="3222" y="732"/>
              <a:ext cx="352" cy="6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24873" y="39230"/>
                    <a:pt x="41792" y="61730"/>
                  </a:cubicBezTo>
                  <a:cubicBezTo>
                    <a:pt x="58823" y="84230"/>
                    <a:pt x="74397" y="93461"/>
                    <a:pt x="82240" y="95769"/>
                  </a:cubicBezTo>
                  <a:cubicBezTo>
                    <a:pt x="90084" y="98653"/>
                    <a:pt x="120000" y="110769"/>
                    <a:pt x="120000" y="110769"/>
                  </a:cubicBezTo>
                  <a:lnTo>
                    <a:pt x="120000" y="120000"/>
                  </a:lnTo>
                  <a:cubicBezTo>
                    <a:pt x="120000" y="120000"/>
                    <a:pt x="102969" y="114230"/>
                    <a:pt x="82128" y="106730"/>
                  </a:cubicBezTo>
                  <a:cubicBezTo>
                    <a:pt x="65210" y="100384"/>
                    <a:pt x="51652" y="94038"/>
                    <a:pt x="41792" y="83076"/>
                  </a:cubicBezTo>
                  <a:cubicBezTo>
                    <a:pt x="30700" y="70961"/>
                    <a:pt x="0" y="34038"/>
                    <a:pt x="0" y="340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44" name="Shape 144"/>
            <p:cNvSpPr/>
            <p:nvPr/>
          </p:nvSpPr>
          <p:spPr>
            <a:xfrm>
              <a:off x="3222" y="778"/>
              <a:ext cx="352" cy="4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20373" y="25714"/>
                    <a:pt x="41753" y="53142"/>
                  </a:cubicBezTo>
                  <a:cubicBezTo>
                    <a:pt x="57873" y="72857"/>
                    <a:pt x="79701" y="85714"/>
                    <a:pt x="82052" y="86571"/>
                  </a:cubicBezTo>
                  <a:cubicBezTo>
                    <a:pt x="84402" y="87428"/>
                    <a:pt x="120000" y="105428"/>
                    <a:pt x="120000" y="105428"/>
                  </a:cubicBezTo>
                  <a:lnTo>
                    <a:pt x="120000" y="120000"/>
                  </a:lnTo>
                  <a:cubicBezTo>
                    <a:pt x="120000" y="120000"/>
                    <a:pt x="97164" y="110571"/>
                    <a:pt x="82052" y="104571"/>
                  </a:cubicBezTo>
                  <a:cubicBezTo>
                    <a:pt x="66268" y="97714"/>
                    <a:pt x="50597" y="90857"/>
                    <a:pt x="41753" y="84000"/>
                  </a:cubicBezTo>
                  <a:cubicBezTo>
                    <a:pt x="21716" y="68571"/>
                    <a:pt x="0" y="47142"/>
                    <a:pt x="0" y="471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45" name="Shape 145"/>
            <p:cNvSpPr/>
            <p:nvPr/>
          </p:nvSpPr>
          <p:spPr>
            <a:xfrm>
              <a:off x="3222" y="826"/>
              <a:ext cx="352" cy="1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2014" y="21818"/>
                    <a:pt x="41753" y="26181"/>
                  </a:cubicBezTo>
                  <a:cubicBezTo>
                    <a:pt x="51604" y="30545"/>
                    <a:pt x="120000" y="82909"/>
                    <a:pt x="120000" y="82909"/>
                  </a:cubicBezTo>
                  <a:lnTo>
                    <a:pt x="120000" y="120000"/>
                  </a:lnTo>
                  <a:lnTo>
                    <a:pt x="0" y="1178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46" name="Shape 146"/>
            <p:cNvSpPr/>
            <p:nvPr/>
          </p:nvSpPr>
          <p:spPr>
            <a:xfrm>
              <a:off x="2679" y="875"/>
              <a:ext cx="30" cy="5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3750"/>
                  </a:moveTo>
                  <a:lnTo>
                    <a:pt x="0" y="3750"/>
                  </a:lnTo>
                  <a:cubicBezTo>
                    <a:pt x="0" y="1500"/>
                    <a:pt x="1224" y="0"/>
                    <a:pt x="4897" y="0"/>
                  </a:cubicBezTo>
                  <a:lnTo>
                    <a:pt x="113877" y="0"/>
                  </a:lnTo>
                  <a:cubicBezTo>
                    <a:pt x="117551" y="0"/>
                    <a:pt x="118775" y="1500"/>
                    <a:pt x="118775" y="3750"/>
                  </a:cubicBezTo>
                  <a:lnTo>
                    <a:pt x="118775" y="15000"/>
                  </a:lnTo>
                  <a:cubicBezTo>
                    <a:pt x="118775" y="16500"/>
                    <a:pt x="117551" y="18000"/>
                    <a:pt x="112653" y="18000"/>
                  </a:cubicBezTo>
                  <a:lnTo>
                    <a:pt x="33061" y="18000"/>
                  </a:lnTo>
                  <a:lnTo>
                    <a:pt x="33061" y="48750"/>
                  </a:lnTo>
                  <a:lnTo>
                    <a:pt x="104081" y="48750"/>
                  </a:lnTo>
                  <a:cubicBezTo>
                    <a:pt x="107755" y="48750"/>
                    <a:pt x="110204" y="50250"/>
                    <a:pt x="110204" y="51750"/>
                  </a:cubicBezTo>
                  <a:lnTo>
                    <a:pt x="110204" y="63000"/>
                  </a:lnTo>
                  <a:cubicBezTo>
                    <a:pt x="110204" y="65250"/>
                    <a:pt x="108979" y="66750"/>
                    <a:pt x="104081" y="66750"/>
                  </a:cubicBezTo>
                  <a:lnTo>
                    <a:pt x="33061" y="66750"/>
                  </a:lnTo>
                  <a:lnTo>
                    <a:pt x="33061" y="102000"/>
                  </a:lnTo>
                  <a:lnTo>
                    <a:pt x="115102" y="102000"/>
                  </a:lnTo>
                  <a:cubicBezTo>
                    <a:pt x="118775" y="102000"/>
                    <a:pt x="119999" y="102750"/>
                    <a:pt x="119999" y="105750"/>
                  </a:cubicBezTo>
                  <a:lnTo>
                    <a:pt x="119999" y="116250"/>
                  </a:lnTo>
                  <a:cubicBezTo>
                    <a:pt x="119999" y="118500"/>
                    <a:pt x="118775" y="120000"/>
                    <a:pt x="115102" y="120000"/>
                  </a:cubicBezTo>
                  <a:lnTo>
                    <a:pt x="4897" y="120000"/>
                  </a:lnTo>
                  <a:cubicBezTo>
                    <a:pt x="1224" y="120000"/>
                    <a:pt x="0" y="118500"/>
                    <a:pt x="0" y="116250"/>
                  </a:cubicBezTo>
                  <a:lnTo>
                    <a:pt x="0" y="3750"/>
                  </a:ln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47" name="Shape 147"/>
            <p:cNvSpPr/>
            <p:nvPr/>
          </p:nvSpPr>
          <p:spPr>
            <a:xfrm>
              <a:off x="2717" y="889"/>
              <a:ext cx="34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5294" y="118000"/>
                  </a:moveTo>
                  <a:lnTo>
                    <a:pt x="115294" y="118000"/>
                  </a:lnTo>
                  <a:lnTo>
                    <a:pt x="95294" y="118000"/>
                  </a:lnTo>
                  <a:cubicBezTo>
                    <a:pt x="90588" y="118000"/>
                    <a:pt x="89411" y="116000"/>
                    <a:pt x="89411" y="113000"/>
                  </a:cubicBezTo>
                  <a:lnTo>
                    <a:pt x="89411" y="106000"/>
                  </a:lnTo>
                  <a:lnTo>
                    <a:pt x="89411" y="105000"/>
                  </a:lnTo>
                  <a:cubicBezTo>
                    <a:pt x="77647" y="112000"/>
                    <a:pt x="58823" y="120000"/>
                    <a:pt x="41176" y="120000"/>
                  </a:cubicBezTo>
                  <a:cubicBezTo>
                    <a:pt x="3529" y="120000"/>
                    <a:pt x="0" y="100000"/>
                    <a:pt x="0" y="75000"/>
                  </a:cubicBezTo>
                  <a:lnTo>
                    <a:pt x="0" y="5000"/>
                  </a:lnTo>
                  <a:cubicBezTo>
                    <a:pt x="0" y="2000"/>
                    <a:pt x="1176" y="0"/>
                    <a:pt x="4705" y="0"/>
                  </a:cubicBezTo>
                  <a:lnTo>
                    <a:pt x="25882" y="0"/>
                  </a:lnTo>
                  <a:cubicBezTo>
                    <a:pt x="29411" y="0"/>
                    <a:pt x="30588" y="2000"/>
                    <a:pt x="30588" y="5000"/>
                  </a:cubicBezTo>
                  <a:lnTo>
                    <a:pt x="30588" y="72000"/>
                  </a:lnTo>
                  <a:cubicBezTo>
                    <a:pt x="30588" y="87000"/>
                    <a:pt x="34117" y="96000"/>
                    <a:pt x="51764" y="96000"/>
                  </a:cubicBezTo>
                  <a:cubicBezTo>
                    <a:pt x="63529" y="96000"/>
                    <a:pt x="82352" y="88000"/>
                    <a:pt x="89411" y="85000"/>
                  </a:cubicBezTo>
                  <a:lnTo>
                    <a:pt x="89411" y="5000"/>
                  </a:lnTo>
                  <a:cubicBezTo>
                    <a:pt x="89411" y="2000"/>
                    <a:pt x="90588" y="0"/>
                    <a:pt x="95294" y="0"/>
                  </a:cubicBezTo>
                  <a:lnTo>
                    <a:pt x="115294" y="0"/>
                  </a:lnTo>
                  <a:cubicBezTo>
                    <a:pt x="118823" y="0"/>
                    <a:pt x="120000" y="2000"/>
                    <a:pt x="120000" y="5000"/>
                  </a:cubicBezTo>
                  <a:lnTo>
                    <a:pt x="120000" y="113000"/>
                  </a:lnTo>
                  <a:cubicBezTo>
                    <a:pt x="120000" y="116000"/>
                    <a:pt x="118823" y="118000"/>
                    <a:pt x="115294" y="118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48" name="Shape 148"/>
            <p:cNvSpPr/>
            <p:nvPr/>
          </p:nvSpPr>
          <p:spPr>
            <a:xfrm>
              <a:off x="2756" y="889"/>
              <a:ext cx="22" cy="3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44571" y="115000"/>
                  </a:moveTo>
                  <a:lnTo>
                    <a:pt x="44571" y="115000"/>
                  </a:lnTo>
                  <a:cubicBezTo>
                    <a:pt x="44571" y="118000"/>
                    <a:pt x="42857" y="120000"/>
                    <a:pt x="37714" y="120000"/>
                  </a:cubicBezTo>
                  <a:lnTo>
                    <a:pt x="6857" y="120000"/>
                  </a:lnTo>
                  <a:cubicBezTo>
                    <a:pt x="1714" y="120000"/>
                    <a:pt x="0" y="118000"/>
                    <a:pt x="0" y="115000"/>
                  </a:cubicBezTo>
                  <a:lnTo>
                    <a:pt x="0" y="7000"/>
                  </a:lnTo>
                  <a:cubicBezTo>
                    <a:pt x="0" y="4000"/>
                    <a:pt x="1714" y="2000"/>
                    <a:pt x="6857" y="2000"/>
                  </a:cubicBezTo>
                  <a:lnTo>
                    <a:pt x="36000" y="2000"/>
                  </a:lnTo>
                  <a:cubicBezTo>
                    <a:pt x="42857" y="2000"/>
                    <a:pt x="44571" y="4000"/>
                    <a:pt x="44571" y="7000"/>
                  </a:cubicBezTo>
                  <a:lnTo>
                    <a:pt x="44571" y="17000"/>
                  </a:lnTo>
                  <a:lnTo>
                    <a:pt x="46285" y="18000"/>
                  </a:lnTo>
                  <a:cubicBezTo>
                    <a:pt x="58285" y="11000"/>
                    <a:pt x="87428" y="3000"/>
                    <a:pt x="106285" y="1000"/>
                  </a:cubicBezTo>
                  <a:cubicBezTo>
                    <a:pt x="111428" y="0"/>
                    <a:pt x="114857" y="1000"/>
                    <a:pt x="116571" y="5000"/>
                  </a:cubicBezTo>
                  <a:lnTo>
                    <a:pt x="120000" y="21000"/>
                  </a:lnTo>
                  <a:cubicBezTo>
                    <a:pt x="120000" y="24000"/>
                    <a:pt x="120000" y="26000"/>
                    <a:pt x="111428" y="27000"/>
                  </a:cubicBezTo>
                  <a:cubicBezTo>
                    <a:pt x="89142" y="29000"/>
                    <a:pt x="60000" y="34000"/>
                    <a:pt x="44571" y="38000"/>
                  </a:cubicBezTo>
                  <a:lnTo>
                    <a:pt x="44571" y="115000"/>
                  </a:ln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49" name="Shape 149"/>
            <p:cNvSpPr/>
            <p:nvPr/>
          </p:nvSpPr>
          <p:spPr>
            <a:xfrm>
              <a:off x="2781" y="888"/>
              <a:ext cx="34" cy="4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8846" y="23606"/>
                  </a:moveTo>
                  <a:lnTo>
                    <a:pt x="58846" y="23606"/>
                  </a:lnTo>
                  <a:cubicBezTo>
                    <a:pt x="35769" y="23606"/>
                    <a:pt x="30000" y="35409"/>
                    <a:pt x="30000" y="60000"/>
                  </a:cubicBezTo>
                  <a:cubicBezTo>
                    <a:pt x="30000" y="85573"/>
                    <a:pt x="35769" y="97377"/>
                    <a:pt x="58846" y="97377"/>
                  </a:cubicBezTo>
                  <a:cubicBezTo>
                    <a:pt x="84230" y="97377"/>
                    <a:pt x="88846" y="85573"/>
                    <a:pt x="88846" y="60000"/>
                  </a:cubicBezTo>
                  <a:cubicBezTo>
                    <a:pt x="88846" y="35409"/>
                    <a:pt x="84230" y="23606"/>
                    <a:pt x="58846" y="23606"/>
                  </a:cubicBezTo>
                  <a:lnTo>
                    <a:pt x="58846" y="23606"/>
                  </a:lnTo>
                  <a:close/>
                  <a:moveTo>
                    <a:pt x="58846" y="120000"/>
                  </a:moveTo>
                  <a:lnTo>
                    <a:pt x="58846" y="120000"/>
                  </a:lnTo>
                  <a:cubicBezTo>
                    <a:pt x="3461" y="120000"/>
                    <a:pt x="0" y="85573"/>
                    <a:pt x="0" y="59016"/>
                  </a:cubicBezTo>
                  <a:cubicBezTo>
                    <a:pt x="0" y="36393"/>
                    <a:pt x="5769" y="0"/>
                    <a:pt x="58846" y="0"/>
                  </a:cubicBezTo>
                  <a:cubicBezTo>
                    <a:pt x="113076" y="0"/>
                    <a:pt x="120000" y="30491"/>
                    <a:pt x="120000" y="59016"/>
                  </a:cubicBezTo>
                  <a:cubicBezTo>
                    <a:pt x="120000" y="85573"/>
                    <a:pt x="116538" y="120000"/>
                    <a:pt x="58846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0" name="Shape 150"/>
            <p:cNvSpPr/>
            <p:nvPr/>
          </p:nvSpPr>
          <p:spPr>
            <a:xfrm>
              <a:off x="2820" y="889"/>
              <a:ext cx="35" cy="5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7428" y="17560"/>
                  </a:moveTo>
                  <a:lnTo>
                    <a:pt x="67428" y="17560"/>
                  </a:lnTo>
                  <a:cubicBezTo>
                    <a:pt x="56000" y="17560"/>
                    <a:pt x="38857" y="22682"/>
                    <a:pt x="30857" y="25609"/>
                  </a:cubicBezTo>
                  <a:lnTo>
                    <a:pt x="30857" y="69512"/>
                  </a:lnTo>
                  <a:cubicBezTo>
                    <a:pt x="42285" y="71707"/>
                    <a:pt x="52571" y="72439"/>
                    <a:pt x="61714" y="72439"/>
                  </a:cubicBezTo>
                  <a:cubicBezTo>
                    <a:pt x="81142" y="72439"/>
                    <a:pt x="88000" y="65853"/>
                    <a:pt x="88000" y="43902"/>
                  </a:cubicBezTo>
                  <a:cubicBezTo>
                    <a:pt x="88000" y="21219"/>
                    <a:pt x="81142" y="17560"/>
                    <a:pt x="67428" y="17560"/>
                  </a:cubicBezTo>
                  <a:lnTo>
                    <a:pt x="67428" y="17560"/>
                  </a:lnTo>
                  <a:close/>
                  <a:moveTo>
                    <a:pt x="65142" y="89268"/>
                  </a:moveTo>
                  <a:lnTo>
                    <a:pt x="65142" y="89268"/>
                  </a:lnTo>
                  <a:cubicBezTo>
                    <a:pt x="56000" y="89268"/>
                    <a:pt x="43428" y="87804"/>
                    <a:pt x="30857" y="84878"/>
                  </a:cubicBezTo>
                  <a:lnTo>
                    <a:pt x="30857" y="85609"/>
                  </a:lnTo>
                  <a:lnTo>
                    <a:pt x="30857" y="116341"/>
                  </a:lnTo>
                  <a:cubicBezTo>
                    <a:pt x="30857" y="118536"/>
                    <a:pt x="29714" y="120000"/>
                    <a:pt x="25142" y="120000"/>
                  </a:cubicBezTo>
                  <a:lnTo>
                    <a:pt x="5714" y="120000"/>
                  </a:lnTo>
                  <a:cubicBezTo>
                    <a:pt x="1142" y="120000"/>
                    <a:pt x="0" y="118536"/>
                    <a:pt x="0" y="116341"/>
                  </a:cubicBezTo>
                  <a:lnTo>
                    <a:pt x="0" y="5121"/>
                  </a:lnTo>
                  <a:cubicBezTo>
                    <a:pt x="0" y="2926"/>
                    <a:pt x="2285" y="1463"/>
                    <a:pt x="5714" y="1463"/>
                  </a:cubicBezTo>
                  <a:lnTo>
                    <a:pt x="25142" y="1463"/>
                  </a:lnTo>
                  <a:cubicBezTo>
                    <a:pt x="28571" y="1463"/>
                    <a:pt x="29714" y="2926"/>
                    <a:pt x="29714" y="5121"/>
                  </a:cubicBezTo>
                  <a:lnTo>
                    <a:pt x="29714" y="10243"/>
                  </a:lnTo>
                  <a:lnTo>
                    <a:pt x="30857" y="10243"/>
                  </a:lnTo>
                  <a:cubicBezTo>
                    <a:pt x="41142" y="5853"/>
                    <a:pt x="58285" y="0"/>
                    <a:pt x="74285" y="0"/>
                  </a:cubicBezTo>
                  <a:cubicBezTo>
                    <a:pt x="109714" y="0"/>
                    <a:pt x="120000" y="17560"/>
                    <a:pt x="120000" y="43902"/>
                  </a:cubicBezTo>
                  <a:cubicBezTo>
                    <a:pt x="120000" y="72439"/>
                    <a:pt x="108571" y="89268"/>
                    <a:pt x="65142" y="89268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1" name="Shape 151"/>
            <p:cNvSpPr/>
            <p:nvPr/>
          </p:nvSpPr>
          <p:spPr>
            <a:xfrm>
              <a:off x="2860" y="888"/>
              <a:ext cx="34" cy="4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31764" y="49756"/>
                  </a:moveTo>
                  <a:lnTo>
                    <a:pt x="31764" y="49756"/>
                  </a:lnTo>
                  <a:lnTo>
                    <a:pt x="88235" y="49756"/>
                  </a:lnTo>
                  <a:cubicBezTo>
                    <a:pt x="88235" y="35121"/>
                    <a:pt x="83529" y="21463"/>
                    <a:pt x="60000" y="21463"/>
                  </a:cubicBezTo>
                  <a:cubicBezTo>
                    <a:pt x="38823" y="21463"/>
                    <a:pt x="32941" y="32195"/>
                    <a:pt x="31764" y="49756"/>
                  </a:cubicBezTo>
                  <a:lnTo>
                    <a:pt x="31764" y="49756"/>
                  </a:lnTo>
                  <a:close/>
                  <a:moveTo>
                    <a:pt x="31764" y="67317"/>
                  </a:moveTo>
                  <a:lnTo>
                    <a:pt x="31764" y="67317"/>
                  </a:lnTo>
                  <a:cubicBezTo>
                    <a:pt x="32941" y="90731"/>
                    <a:pt x="42352" y="97560"/>
                    <a:pt x="65882" y="97560"/>
                  </a:cubicBezTo>
                  <a:cubicBezTo>
                    <a:pt x="76470" y="97560"/>
                    <a:pt x="91764" y="95609"/>
                    <a:pt x="102352" y="94634"/>
                  </a:cubicBezTo>
                  <a:cubicBezTo>
                    <a:pt x="107058" y="94634"/>
                    <a:pt x="109411" y="94634"/>
                    <a:pt x="110588" y="98536"/>
                  </a:cubicBezTo>
                  <a:lnTo>
                    <a:pt x="111764" y="106341"/>
                  </a:lnTo>
                  <a:cubicBezTo>
                    <a:pt x="112941" y="110243"/>
                    <a:pt x="111764" y="112195"/>
                    <a:pt x="107058" y="114146"/>
                  </a:cubicBezTo>
                  <a:cubicBezTo>
                    <a:pt x="96470" y="117073"/>
                    <a:pt x="75294" y="120000"/>
                    <a:pt x="61176" y="120000"/>
                  </a:cubicBezTo>
                  <a:cubicBezTo>
                    <a:pt x="7058" y="120000"/>
                    <a:pt x="0" y="90731"/>
                    <a:pt x="0" y="60487"/>
                  </a:cubicBezTo>
                  <a:cubicBezTo>
                    <a:pt x="0" y="38048"/>
                    <a:pt x="4705" y="0"/>
                    <a:pt x="60000" y="0"/>
                  </a:cubicBezTo>
                  <a:cubicBezTo>
                    <a:pt x="110588" y="0"/>
                    <a:pt x="120000" y="27317"/>
                    <a:pt x="120000" y="52682"/>
                  </a:cubicBezTo>
                  <a:cubicBezTo>
                    <a:pt x="120000" y="61463"/>
                    <a:pt x="117647" y="67317"/>
                    <a:pt x="105882" y="67317"/>
                  </a:cubicBezTo>
                  <a:lnTo>
                    <a:pt x="31764" y="67317"/>
                  </a:ln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2" name="Shape 152"/>
            <p:cNvSpPr/>
            <p:nvPr/>
          </p:nvSpPr>
          <p:spPr>
            <a:xfrm>
              <a:off x="2895" y="888"/>
              <a:ext cx="36" cy="4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8620" y="65901"/>
                  </a:moveTo>
                  <a:lnTo>
                    <a:pt x="78620" y="65901"/>
                  </a:lnTo>
                  <a:lnTo>
                    <a:pt x="48620" y="65901"/>
                  </a:lnTo>
                  <a:cubicBezTo>
                    <a:pt x="36206" y="65901"/>
                    <a:pt x="27931" y="69836"/>
                    <a:pt x="27931" y="85573"/>
                  </a:cubicBezTo>
                  <a:cubicBezTo>
                    <a:pt x="27931" y="96393"/>
                    <a:pt x="32068" y="99344"/>
                    <a:pt x="43448" y="99344"/>
                  </a:cubicBezTo>
                  <a:cubicBezTo>
                    <a:pt x="53793" y="99344"/>
                    <a:pt x="69310" y="93442"/>
                    <a:pt x="78620" y="88524"/>
                  </a:cubicBezTo>
                  <a:lnTo>
                    <a:pt x="78620" y="65901"/>
                  </a:lnTo>
                  <a:lnTo>
                    <a:pt x="78620" y="65901"/>
                  </a:lnTo>
                  <a:close/>
                  <a:moveTo>
                    <a:pt x="80689" y="105245"/>
                  </a:moveTo>
                  <a:lnTo>
                    <a:pt x="80689" y="105245"/>
                  </a:lnTo>
                  <a:cubicBezTo>
                    <a:pt x="68275" y="114098"/>
                    <a:pt x="51724" y="120000"/>
                    <a:pt x="34137" y="120000"/>
                  </a:cubicBezTo>
                  <a:cubicBezTo>
                    <a:pt x="8275" y="120000"/>
                    <a:pt x="1034" y="107213"/>
                    <a:pt x="1034" y="86557"/>
                  </a:cubicBezTo>
                  <a:cubicBezTo>
                    <a:pt x="0" y="59016"/>
                    <a:pt x="15517" y="47213"/>
                    <a:pt x="47586" y="47213"/>
                  </a:cubicBezTo>
                  <a:lnTo>
                    <a:pt x="78620" y="47213"/>
                  </a:lnTo>
                  <a:lnTo>
                    <a:pt x="78620" y="41311"/>
                  </a:lnTo>
                  <a:cubicBezTo>
                    <a:pt x="78620" y="27540"/>
                    <a:pt x="73448" y="22622"/>
                    <a:pt x="52758" y="22622"/>
                  </a:cubicBezTo>
                  <a:cubicBezTo>
                    <a:pt x="45517" y="22622"/>
                    <a:pt x="28965" y="23606"/>
                    <a:pt x="19655" y="24590"/>
                  </a:cubicBezTo>
                  <a:cubicBezTo>
                    <a:pt x="14482" y="24590"/>
                    <a:pt x="13448" y="24590"/>
                    <a:pt x="12413" y="21639"/>
                  </a:cubicBezTo>
                  <a:lnTo>
                    <a:pt x="10344" y="12786"/>
                  </a:lnTo>
                  <a:cubicBezTo>
                    <a:pt x="9310" y="9836"/>
                    <a:pt x="10344" y="7868"/>
                    <a:pt x="15517" y="5901"/>
                  </a:cubicBezTo>
                  <a:cubicBezTo>
                    <a:pt x="26896" y="1967"/>
                    <a:pt x="46551" y="0"/>
                    <a:pt x="57931" y="0"/>
                  </a:cubicBezTo>
                  <a:cubicBezTo>
                    <a:pt x="101379" y="0"/>
                    <a:pt x="106551" y="17704"/>
                    <a:pt x="106551" y="43278"/>
                  </a:cubicBezTo>
                  <a:lnTo>
                    <a:pt x="106551" y="89508"/>
                  </a:lnTo>
                  <a:cubicBezTo>
                    <a:pt x="106551" y="99344"/>
                    <a:pt x="107586" y="99344"/>
                    <a:pt x="114827" y="100327"/>
                  </a:cubicBezTo>
                  <a:cubicBezTo>
                    <a:pt x="118965" y="100327"/>
                    <a:pt x="120000" y="101311"/>
                    <a:pt x="120000" y="103278"/>
                  </a:cubicBezTo>
                  <a:lnTo>
                    <a:pt x="120000" y="113114"/>
                  </a:lnTo>
                  <a:cubicBezTo>
                    <a:pt x="120000" y="116065"/>
                    <a:pt x="117931" y="118032"/>
                    <a:pt x="113793" y="119016"/>
                  </a:cubicBezTo>
                  <a:cubicBezTo>
                    <a:pt x="109655" y="119016"/>
                    <a:pt x="105517" y="120000"/>
                    <a:pt x="102413" y="120000"/>
                  </a:cubicBezTo>
                  <a:cubicBezTo>
                    <a:pt x="90000" y="120000"/>
                    <a:pt x="82758" y="116065"/>
                    <a:pt x="80689" y="105245"/>
                  </a:cubicBezTo>
                  <a:lnTo>
                    <a:pt x="80689" y="105245"/>
                  </a:ln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3" name="Shape 153"/>
            <p:cNvSpPr/>
            <p:nvPr/>
          </p:nvSpPr>
          <p:spPr>
            <a:xfrm>
              <a:off x="2937" y="889"/>
              <a:ext cx="34" cy="3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4174" y="120000"/>
                  </a:moveTo>
                  <a:lnTo>
                    <a:pt x="114174" y="120000"/>
                  </a:lnTo>
                  <a:lnTo>
                    <a:pt x="94368" y="120000"/>
                  </a:lnTo>
                  <a:cubicBezTo>
                    <a:pt x="90873" y="120000"/>
                    <a:pt x="89708" y="118000"/>
                    <a:pt x="89708" y="115000"/>
                  </a:cubicBezTo>
                  <a:lnTo>
                    <a:pt x="89708" y="47000"/>
                  </a:lnTo>
                  <a:cubicBezTo>
                    <a:pt x="89708" y="33000"/>
                    <a:pt x="85048" y="24000"/>
                    <a:pt x="69902" y="24000"/>
                  </a:cubicBezTo>
                  <a:cubicBezTo>
                    <a:pt x="58252" y="24000"/>
                    <a:pt x="38446" y="32000"/>
                    <a:pt x="31456" y="35000"/>
                  </a:cubicBezTo>
                  <a:lnTo>
                    <a:pt x="31456" y="115000"/>
                  </a:lnTo>
                  <a:cubicBezTo>
                    <a:pt x="31456" y="118000"/>
                    <a:pt x="29126" y="120000"/>
                    <a:pt x="25631" y="120000"/>
                  </a:cubicBezTo>
                  <a:lnTo>
                    <a:pt x="5825" y="120000"/>
                  </a:lnTo>
                  <a:cubicBezTo>
                    <a:pt x="2330" y="120000"/>
                    <a:pt x="0" y="118000"/>
                    <a:pt x="0" y="115000"/>
                  </a:cubicBezTo>
                  <a:lnTo>
                    <a:pt x="0" y="7000"/>
                  </a:lnTo>
                  <a:cubicBezTo>
                    <a:pt x="0" y="4000"/>
                    <a:pt x="2330" y="2000"/>
                    <a:pt x="5825" y="2000"/>
                  </a:cubicBezTo>
                  <a:lnTo>
                    <a:pt x="25631" y="2000"/>
                  </a:lnTo>
                  <a:cubicBezTo>
                    <a:pt x="29126" y="2000"/>
                    <a:pt x="31456" y="4000"/>
                    <a:pt x="31456" y="7000"/>
                  </a:cubicBezTo>
                  <a:lnTo>
                    <a:pt x="31456" y="14000"/>
                  </a:lnTo>
                  <a:cubicBezTo>
                    <a:pt x="31456" y="14000"/>
                    <a:pt x="31456" y="14000"/>
                    <a:pt x="31456" y="14000"/>
                  </a:cubicBezTo>
                  <a:cubicBezTo>
                    <a:pt x="41941" y="8000"/>
                    <a:pt x="61747" y="0"/>
                    <a:pt x="79223" y="0"/>
                  </a:cubicBezTo>
                  <a:cubicBezTo>
                    <a:pt x="116504" y="0"/>
                    <a:pt x="120000" y="21000"/>
                    <a:pt x="120000" y="45000"/>
                  </a:cubicBezTo>
                  <a:lnTo>
                    <a:pt x="120000" y="115000"/>
                  </a:lnTo>
                  <a:cubicBezTo>
                    <a:pt x="120000" y="118000"/>
                    <a:pt x="118834" y="120000"/>
                    <a:pt x="114174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4" name="Shape 154"/>
            <p:cNvSpPr/>
            <p:nvPr/>
          </p:nvSpPr>
          <p:spPr>
            <a:xfrm>
              <a:off x="2679" y="959"/>
              <a:ext cx="36" cy="5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7826" y="0"/>
                  </a:moveTo>
                  <a:lnTo>
                    <a:pt x="67826" y="0"/>
                  </a:lnTo>
                  <a:cubicBezTo>
                    <a:pt x="80347" y="0"/>
                    <a:pt x="100173" y="736"/>
                    <a:pt x="113739" y="5153"/>
                  </a:cubicBezTo>
                  <a:cubicBezTo>
                    <a:pt x="117913" y="5889"/>
                    <a:pt x="118956" y="7361"/>
                    <a:pt x="118956" y="10306"/>
                  </a:cubicBezTo>
                  <a:lnTo>
                    <a:pt x="116869" y="17668"/>
                  </a:lnTo>
                  <a:cubicBezTo>
                    <a:pt x="115826" y="19877"/>
                    <a:pt x="114782" y="20613"/>
                    <a:pt x="109565" y="20613"/>
                  </a:cubicBezTo>
                  <a:cubicBezTo>
                    <a:pt x="98086" y="19141"/>
                    <a:pt x="82434" y="17668"/>
                    <a:pt x="69913" y="17668"/>
                  </a:cubicBezTo>
                  <a:cubicBezTo>
                    <a:pt x="35478" y="17668"/>
                    <a:pt x="30260" y="37546"/>
                    <a:pt x="30260" y="60368"/>
                  </a:cubicBezTo>
                  <a:cubicBezTo>
                    <a:pt x="30260" y="83926"/>
                    <a:pt x="36521" y="101595"/>
                    <a:pt x="69913" y="101595"/>
                  </a:cubicBezTo>
                  <a:cubicBezTo>
                    <a:pt x="84521" y="101595"/>
                    <a:pt x="96000" y="100858"/>
                    <a:pt x="109565" y="99386"/>
                  </a:cubicBezTo>
                  <a:cubicBezTo>
                    <a:pt x="114782" y="99386"/>
                    <a:pt x="115826" y="100122"/>
                    <a:pt x="116869" y="102331"/>
                  </a:cubicBezTo>
                  <a:lnTo>
                    <a:pt x="118956" y="108957"/>
                  </a:lnTo>
                  <a:cubicBezTo>
                    <a:pt x="120000" y="111901"/>
                    <a:pt x="117913" y="113374"/>
                    <a:pt x="114782" y="114846"/>
                  </a:cubicBezTo>
                  <a:cubicBezTo>
                    <a:pt x="102260" y="118527"/>
                    <a:pt x="80347" y="120000"/>
                    <a:pt x="67826" y="120000"/>
                  </a:cubicBezTo>
                  <a:cubicBezTo>
                    <a:pt x="12521" y="120000"/>
                    <a:pt x="0" y="90552"/>
                    <a:pt x="0" y="61104"/>
                  </a:cubicBezTo>
                  <a:cubicBezTo>
                    <a:pt x="0" y="30920"/>
                    <a:pt x="10434" y="0"/>
                    <a:pt x="67826" y="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5" name="Shape 155"/>
            <p:cNvSpPr/>
            <p:nvPr/>
          </p:nvSpPr>
          <p:spPr>
            <a:xfrm>
              <a:off x="2718" y="972"/>
              <a:ext cx="34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8846" y="22622"/>
                  </a:moveTo>
                  <a:lnTo>
                    <a:pt x="58846" y="22622"/>
                  </a:lnTo>
                  <a:cubicBezTo>
                    <a:pt x="35769" y="22622"/>
                    <a:pt x="30000" y="35409"/>
                    <a:pt x="30000" y="60000"/>
                  </a:cubicBezTo>
                  <a:cubicBezTo>
                    <a:pt x="30000" y="84590"/>
                    <a:pt x="35769" y="97377"/>
                    <a:pt x="58846" y="97377"/>
                  </a:cubicBezTo>
                  <a:cubicBezTo>
                    <a:pt x="84230" y="97377"/>
                    <a:pt x="88846" y="84590"/>
                    <a:pt x="88846" y="60000"/>
                  </a:cubicBezTo>
                  <a:cubicBezTo>
                    <a:pt x="88846" y="34426"/>
                    <a:pt x="84230" y="22622"/>
                    <a:pt x="58846" y="22622"/>
                  </a:cubicBezTo>
                  <a:lnTo>
                    <a:pt x="58846" y="22622"/>
                  </a:lnTo>
                  <a:close/>
                  <a:moveTo>
                    <a:pt x="58846" y="120000"/>
                  </a:moveTo>
                  <a:lnTo>
                    <a:pt x="58846" y="120000"/>
                  </a:lnTo>
                  <a:cubicBezTo>
                    <a:pt x="3461" y="120000"/>
                    <a:pt x="0" y="84590"/>
                    <a:pt x="0" y="58032"/>
                  </a:cubicBezTo>
                  <a:cubicBezTo>
                    <a:pt x="0" y="36393"/>
                    <a:pt x="5769" y="0"/>
                    <a:pt x="58846" y="0"/>
                  </a:cubicBezTo>
                  <a:cubicBezTo>
                    <a:pt x="111923" y="0"/>
                    <a:pt x="120000" y="30491"/>
                    <a:pt x="120000" y="58032"/>
                  </a:cubicBezTo>
                  <a:cubicBezTo>
                    <a:pt x="120000" y="84590"/>
                    <a:pt x="116538" y="120000"/>
                    <a:pt x="58846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6" name="Shape 156"/>
            <p:cNvSpPr/>
            <p:nvPr/>
          </p:nvSpPr>
          <p:spPr>
            <a:xfrm>
              <a:off x="2755" y="972"/>
              <a:ext cx="56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6511" y="120000"/>
                  </a:moveTo>
                  <a:lnTo>
                    <a:pt x="116511" y="120000"/>
                  </a:lnTo>
                  <a:lnTo>
                    <a:pt x="104651" y="120000"/>
                  </a:lnTo>
                  <a:cubicBezTo>
                    <a:pt x="102558" y="120000"/>
                    <a:pt x="101860" y="118000"/>
                    <a:pt x="101860" y="115000"/>
                  </a:cubicBezTo>
                  <a:lnTo>
                    <a:pt x="101860" y="47000"/>
                  </a:lnTo>
                  <a:cubicBezTo>
                    <a:pt x="101860" y="29000"/>
                    <a:pt x="98372" y="24000"/>
                    <a:pt x="90000" y="24000"/>
                  </a:cubicBezTo>
                  <a:cubicBezTo>
                    <a:pt x="83720" y="24000"/>
                    <a:pt x="73953" y="31000"/>
                    <a:pt x="69069" y="35000"/>
                  </a:cubicBezTo>
                  <a:cubicBezTo>
                    <a:pt x="69069" y="37000"/>
                    <a:pt x="69069" y="42000"/>
                    <a:pt x="69069" y="47000"/>
                  </a:cubicBezTo>
                  <a:lnTo>
                    <a:pt x="69069" y="115000"/>
                  </a:lnTo>
                  <a:cubicBezTo>
                    <a:pt x="69069" y="118000"/>
                    <a:pt x="68372" y="120000"/>
                    <a:pt x="65581" y="120000"/>
                  </a:cubicBezTo>
                  <a:lnTo>
                    <a:pt x="53720" y="120000"/>
                  </a:lnTo>
                  <a:cubicBezTo>
                    <a:pt x="51627" y="120000"/>
                    <a:pt x="50930" y="118000"/>
                    <a:pt x="50930" y="115000"/>
                  </a:cubicBezTo>
                  <a:lnTo>
                    <a:pt x="50930" y="46000"/>
                  </a:lnTo>
                  <a:cubicBezTo>
                    <a:pt x="50930" y="31000"/>
                    <a:pt x="48139" y="24000"/>
                    <a:pt x="39767" y="24000"/>
                  </a:cubicBezTo>
                  <a:cubicBezTo>
                    <a:pt x="33488" y="24000"/>
                    <a:pt x="24418" y="30000"/>
                    <a:pt x="18139" y="35000"/>
                  </a:cubicBezTo>
                  <a:lnTo>
                    <a:pt x="18139" y="115000"/>
                  </a:lnTo>
                  <a:cubicBezTo>
                    <a:pt x="18139" y="118000"/>
                    <a:pt x="17441" y="120000"/>
                    <a:pt x="14651" y="120000"/>
                  </a:cubicBezTo>
                  <a:lnTo>
                    <a:pt x="2790" y="120000"/>
                  </a:lnTo>
                  <a:cubicBezTo>
                    <a:pt x="697" y="120000"/>
                    <a:pt x="0" y="118000"/>
                    <a:pt x="0" y="115000"/>
                  </a:cubicBezTo>
                  <a:lnTo>
                    <a:pt x="0" y="7000"/>
                  </a:lnTo>
                  <a:cubicBezTo>
                    <a:pt x="0" y="4000"/>
                    <a:pt x="697" y="2000"/>
                    <a:pt x="2790" y="2000"/>
                  </a:cubicBezTo>
                  <a:lnTo>
                    <a:pt x="14651" y="2000"/>
                  </a:lnTo>
                  <a:cubicBezTo>
                    <a:pt x="17441" y="2000"/>
                    <a:pt x="18139" y="4000"/>
                    <a:pt x="18139" y="7000"/>
                  </a:cubicBezTo>
                  <a:lnTo>
                    <a:pt x="18139" y="14000"/>
                  </a:lnTo>
                  <a:lnTo>
                    <a:pt x="18139" y="14000"/>
                  </a:lnTo>
                  <a:cubicBezTo>
                    <a:pt x="24418" y="8000"/>
                    <a:pt x="34186" y="1000"/>
                    <a:pt x="43255" y="0"/>
                  </a:cubicBezTo>
                  <a:cubicBezTo>
                    <a:pt x="53023" y="0"/>
                    <a:pt x="60697" y="3000"/>
                    <a:pt x="66279" y="17000"/>
                  </a:cubicBezTo>
                  <a:cubicBezTo>
                    <a:pt x="74651" y="8000"/>
                    <a:pt x="85116" y="0"/>
                    <a:pt x="95581" y="0"/>
                  </a:cubicBezTo>
                  <a:cubicBezTo>
                    <a:pt x="117906" y="0"/>
                    <a:pt x="120000" y="21000"/>
                    <a:pt x="120000" y="45000"/>
                  </a:cubicBezTo>
                  <a:lnTo>
                    <a:pt x="120000" y="115000"/>
                  </a:lnTo>
                  <a:cubicBezTo>
                    <a:pt x="120000" y="118000"/>
                    <a:pt x="119302" y="120000"/>
                    <a:pt x="116511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7" name="Shape 157"/>
            <p:cNvSpPr/>
            <p:nvPr/>
          </p:nvSpPr>
          <p:spPr>
            <a:xfrm>
              <a:off x="2819" y="972"/>
              <a:ext cx="56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7209" y="120000"/>
                  </a:moveTo>
                  <a:lnTo>
                    <a:pt x="117209" y="120000"/>
                  </a:lnTo>
                  <a:lnTo>
                    <a:pt x="104651" y="120000"/>
                  </a:lnTo>
                  <a:cubicBezTo>
                    <a:pt x="102558" y="120000"/>
                    <a:pt x="101860" y="118000"/>
                    <a:pt x="101860" y="115000"/>
                  </a:cubicBezTo>
                  <a:lnTo>
                    <a:pt x="101860" y="47000"/>
                  </a:lnTo>
                  <a:cubicBezTo>
                    <a:pt x="101860" y="29000"/>
                    <a:pt x="98372" y="24000"/>
                    <a:pt x="90000" y="24000"/>
                  </a:cubicBezTo>
                  <a:cubicBezTo>
                    <a:pt x="84418" y="24000"/>
                    <a:pt x="73953" y="31000"/>
                    <a:pt x="69069" y="35000"/>
                  </a:cubicBezTo>
                  <a:cubicBezTo>
                    <a:pt x="69069" y="37000"/>
                    <a:pt x="69069" y="42000"/>
                    <a:pt x="69069" y="47000"/>
                  </a:cubicBezTo>
                  <a:lnTo>
                    <a:pt x="69069" y="115000"/>
                  </a:lnTo>
                  <a:cubicBezTo>
                    <a:pt x="69069" y="118000"/>
                    <a:pt x="68372" y="120000"/>
                    <a:pt x="65581" y="120000"/>
                  </a:cubicBezTo>
                  <a:lnTo>
                    <a:pt x="53720" y="120000"/>
                  </a:lnTo>
                  <a:cubicBezTo>
                    <a:pt x="51627" y="120000"/>
                    <a:pt x="50930" y="118000"/>
                    <a:pt x="50930" y="115000"/>
                  </a:cubicBezTo>
                  <a:lnTo>
                    <a:pt x="50930" y="46000"/>
                  </a:lnTo>
                  <a:cubicBezTo>
                    <a:pt x="50930" y="31000"/>
                    <a:pt x="48139" y="24000"/>
                    <a:pt x="39767" y="24000"/>
                  </a:cubicBezTo>
                  <a:cubicBezTo>
                    <a:pt x="34186" y="24000"/>
                    <a:pt x="24418" y="30000"/>
                    <a:pt x="18139" y="35000"/>
                  </a:cubicBezTo>
                  <a:lnTo>
                    <a:pt x="18139" y="115000"/>
                  </a:lnTo>
                  <a:cubicBezTo>
                    <a:pt x="18139" y="118000"/>
                    <a:pt x="17441" y="120000"/>
                    <a:pt x="14651" y="120000"/>
                  </a:cubicBezTo>
                  <a:lnTo>
                    <a:pt x="2790" y="120000"/>
                  </a:lnTo>
                  <a:cubicBezTo>
                    <a:pt x="697" y="120000"/>
                    <a:pt x="0" y="118000"/>
                    <a:pt x="0" y="115000"/>
                  </a:cubicBezTo>
                  <a:lnTo>
                    <a:pt x="0" y="7000"/>
                  </a:lnTo>
                  <a:cubicBezTo>
                    <a:pt x="0" y="4000"/>
                    <a:pt x="697" y="2000"/>
                    <a:pt x="2790" y="2000"/>
                  </a:cubicBezTo>
                  <a:lnTo>
                    <a:pt x="14651" y="2000"/>
                  </a:lnTo>
                  <a:cubicBezTo>
                    <a:pt x="17441" y="2000"/>
                    <a:pt x="18139" y="4000"/>
                    <a:pt x="18139" y="7000"/>
                  </a:cubicBezTo>
                  <a:lnTo>
                    <a:pt x="18139" y="14000"/>
                  </a:lnTo>
                  <a:lnTo>
                    <a:pt x="18139" y="14000"/>
                  </a:lnTo>
                  <a:cubicBezTo>
                    <a:pt x="25116" y="8000"/>
                    <a:pt x="34186" y="1000"/>
                    <a:pt x="43255" y="0"/>
                  </a:cubicBezTo>
                  <a:cubicBezTo>
                    <a:pt x="53023" y="0"/>
                    <a:pt x="60697" y="3000"/>
                    <a:pt x="66279" y="17000"/>
                  </a:cubicBezTo>
                  <a:cubicBezTo>
                    <a:pt x="74651" y="8000"/>
                    <a:pt x="85116" y="0"/>
                    <a:pt x="95581" y="0"/>
                  </a:cubicBezTo>
                  <a:cubicBezTo>
                    <a:pt x="117906" y="0"/>
                    <a:pt x="120000" y="21000"/>
                    <a:pt x="120000" y="45000"/>
                  </a:cubicBezTo>
                  <a:lnTo>
                    <a:pt x="120000" y="115000"/>
                  </a:lnTo>
                  <a:cubicBezTo>
                    <a:pt x="120000" y="118000"/>
                    <a:pt x="119302" y="120000"/>
                    <a:pt x="117209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8" name="Shape 158"/>
            <p:cNvSpPr/>
            <p:nvPr/>
          </p:nvSpPr>
          <p:spPr>
            <a:xfrm>
              <a:off x="2880" y="956"/>
              <a:ext cx="9" cy="5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5714" y="116319"/>
                  </a:moveTo>
                  <a:lnTo>
                    <a:pt x="115714" y="116319"/>
                  </a:lnTo>
                  <a:cubicBezTo>
                    <a:pt x="115714" y="118527"/>
                    <a:pt x="111428" y="120000"/>
                    <a:pt x="94285" y="120000"/>
                  </a:cubicBezTo>
                  <a:lnTo>
                    <a:pt x="21428" y="120000"/>
                  </a:lnTo>
                  <a:cubicBezTo>
                    <a:pt x="8571" y="120000"/>
                    <a:pt x="4285" y="118527"/>
                    <a:pt x="4285" y="116319"/>
                  </a:cubicBezTo>
                  <a:lnTo>
                    <a:pt x="4285" y="36809"/>
                  </a:lnTo>
                  <a:cubicBezTo>
                    <a:pt x="4285" y="33865"/>
                    <a:pt x="8571" y="33128"/>
                    <a:pt x="21428" y="33128"/>
                  </a:cubicBezTo>
                  <a:lnTo>
                    <a:pt x="94285" y="33128"/>
                  </a:lnTo>
                  <a:cubicBezTo>
                    <a:pt x="111428" y="33128"/>
                    <a:pt x="115714" y="34601"/>
                    <a:pt x="115714" y="36809"/>
                  </a:cubicBezTo>
                  <a:lnTo>
                    <a:pt x="115714" y="116319"/>
                  </a:lnTo>
                  <a:lnTo>
                    <a:pt x="115714" y="116319"/>
                  </a:lnTo>
                  <a:close/>
                  <a:moveTo>
                    <a:pt x="59999" y="20613"/>
                  </a:moveTo>
                  <a:lnTo>
                    <a:pt x="59999" y="20613"/>
                  </a:lnTo>
                  <a:cubicBezTo>
                    <a:pt x="4285" y="20613"/>
                    <a:pt x="0" y="15460"/>
                    <a:pt x="0" y="10306"/>
                  </a:cubicBezTo>
                  <a:cubicBezTo>
                    <a:pt x="0" y="4417"/>
                    <a:pt x="8571" y="0"/>
                    <a:pt x="59999" y="0"/>
                  </a:cubicBezTo>
                  <a:cubicBezTo>
                    <a:pt x="111428" y="0"/>
                    <a:pt x="119999" y="4417"/>
                    <a:pt x="119999" y="10306"/>
                  </a:cubicBezTo>
                  <a:cubicBezTo>
                    <a:pt x="119999" y="15460"/>
                    <a:pt x="111428" y="20613"/>
                    <a:pt x="59999" y="20613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9" name="Shape 159"/>
            <p:cNvSpPr/>
            <p:nvPr/>
          </p:nvSpPr>
          <p:spPr>
            <a:xfrm>
              <a:off x="2895" y="972"/>
              <a:ext cx="28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6086" y="120000"/>
                  </a:moveTo>
                  <a:lnTo>
                    <a:pt x="56086" y="120000"/>
                  </a:lnTo>
                  <a:cubicBezTo>
                    <a:pt x="40434" y="120000"/>
                    <a:pt x="19565" y="118032"/>
                    <a:pt x="7826" y="114098"/>
                  </a:cubicBezTo>
                  <a:cubicBezTo>
                    <a:pt x="1304" y="113114"/>
                    <a:pt x="0" y="110163"/>
                    <a:pt x="1304" y="107213"/>
                  </a:cubicBezTo>
                  <a:lnTo>
                    <a:pt x="3913" y="99344"/>
                  </a:lnTo>
                  <a:cubicBezTo>
                    <a:pt x="3913" y="95409"/>
                    <a:pt x="6521" y="95409"/>
                    <a:pt x="11739" y="95409"/>
                  </a:cubicBezTo>
                  <a:cubicBezTo>
                    <a:pt x="24782" y="97377"/>
                    <a:pt x="45652" y="98360"/>
                    <a:pt x="56086" y="98360"/>
                  </a:cubicBezTo>
                  <a:cubicBezTo>
                    <a:pt x="75652" y="98360"/>
                    <a:pt x="84782" y="94426"/>
                    <a:pt x="84782" y="84590"/>
                  </a:cubicBezTo>
                  <a:cubicBezTo>
                    <a:pt x="84782" y="73770"/>
                    <a:pt x="79565" y="71803"/>
                    <a:pt x="58695" y="69836"/>
                  </a:cubicBezTo>
                  <a:cubicBezTo>
                    <a:pt x="28695" y="65901"/>
                    <a:pt x="1304" y="60983"/>
                    <a:pt x="1304" y="35409"/>
                  </a:cubicBezTo>
                  <a:cubicBezTo>
                    <a:pt x="1304" y="11803"/>
                    <a:pt x="24782" y="0"/>
                    <a:pt x="60000" y="0"/>
                  </a:cubicBezTo>
                  <a:cubicBezTo>
                    <a:pt x="73043" y="0"/>
                    <a:pt x="95217" y="983"/>
                    <a:pt x="108260" y="4918"/>
                  </a:cubicBezTo>
                  <a:cubicBezTo>
                    <a:pt x="113478" y="6885"/>
                    <a:pt x="116086" y="8852"/>
                    <a:pt x="114782" y="11803"/>
                  </a:cubicBezTo>
                  <a:lnTo>
                    <a:pt x="112173" y="20655"/>
                  </a:lnTo>
                  <a:cubicBezTo>
                    <a:pt x="110869" y="23606"/>
                    <a:pt x="109565" y="24590"/>
                    <a:pt x="103043" y="23606"/>
                  </a:cubicBezTo>
                  <a:cubicBezTo>
                    <a:pt x="90000" y="22622"/>
                    <a:pt x="73043" y="21639"/>
                    <a:pt x="61304" y="21639"/>
                  </a:cubicBezTo>
                  <a:cubicBezTo>
                    <a:pt x="40434" y="21639"/>
                    <a:pt x="36521" y="25573"/>
                    <a:pt x="36521" y="34426"/>
                  </a:cubicBezTo>
                  <a:cubicBezTo>
                    <a:pt x="36521" y="43278"/>
                    <a:pt x="44347" y="45245"/>
                    <a:pt x="62608" y="47213"/>
                  </a:cubicBezTo>
                  <a:cubicBezTo>
                    <a:pt x="92608" y="50163"/>
                    <a:pt x="120000" y="55081"/>
                    <a:pt x="120000" y="83606"/>
                  </a:cubicBezTo>
                  <a:cubicBezTo>
                    <a:pt x="120000" y="111147"/>
                    <a:pt x="88695" y="120000"/>
                    <a:pt x="56086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60" name="Shape 160"/>
            <p:cNvSpPr/>
            <p:nvPr/>
          </p:nvSpPr>
          <p:spPr>
            <a:xfrm>
              <a:off x="2929" y="972"/>
              <a:ext cx="28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6703" y="120000"/>
                  </a:moveTo>
                  <a:lnTo>
                    <a:pt x="56703" y="120000"/>
                  </a:lnTo>
                  <a:cubicBezTo>
                    <a:pt x="40879" y="120000"/>
                    <a:pt x="19780" y="118032"/>
                    <a:pt x="7912" y="114098"/>
                  </a:cubicBezTo>
                  <a:cubicBezTo>
                    <a:pt x="1318" y="113114"/>
                    <a:pt x="0" y="110163"/>
                    <a:pt x="1318" y="107213"/>
                  </a:cubicBezTo>
                  <a:lnTo>
                    <a:pt x="2637" y="99344"/>
                  </a:lnTo>
                  <a:cubicBezTo>
                    <a:pt x="3956" y="95409"/>
                    <a:pt x="6593" y="95409"/>
                    <a:pt x="10549" y="95409"/>
                  </a:cubicBezTo>
                  <a:cubicBezTo>
                    <a:pt x="25054" y="97377"/>
                    <a:pt x="44835" y="98360"/>
                    <a:pt x="56703" y="98360"/>
                  </a:cubicBezTo>
                  <a:cubicBezTo>
                    <a:pt x="76483" y="98360"/>
                    <a:pt x="84395" y="94426"/>
                    <a:pt x="84395" y="84590"/>
                  </a:cubicBezTo>
                  <a:cubicBezTo>
                    <a:pt x="84395" y="73770"/>
                    <a:pt x="79120" y="71803"/>
                    <a:pt x="59340" y="69836"/>
                  </a:cubicBezTo>
                  <a:cubicBezTo>
                    <a:pt x="27692" y="65901"/>
                    <a:pt x="1318" y="60983"/>
                    <a:pt x="1318" y="35409"/>
                  </a:cubicBezTo>
                  <a:cubicBezTo>
                    <a:pt x="1318" y="11803"/>
                    <a:pt x="25054" y="0"/>
                    <a:pt x="60659" y="0"/>
                  </a:cubicBezTo>
                  <a:cubicBezTo>
                    <a:pt x="73846" y="0"/>
                    <a:pt x="94945" y="983"/>
                    <a:pt x="108131" y="4918"/>
                  </a:cubicBezTo>
                  <a:cubicBezTo>
                    <a:pt x="113406" y="6885"/>
                    <a:pt x="116043" y="8852"/>
                    <a:pt x="114725" y="11803"/>
                  </a:cubicBezTo>
                  <a:lnTo>
                    <a:pt x="113406" y="20655"/>
                  </a:lnTo>
                  <a:cubicBezTo>
                    <a:pt x="112087" y="23606"/>
                    <a:pt x="109450" y="24590"/>
                    <a:pt x="104175" y="23606"/>
                  </a:cubicBezTo>
                  <a:cubicBezTo>
                    <a:pt x="90989" y="22622"/>
                    <a:pt x="72527" y="21639"/>
                    <a:pt x="60659" y="21639"/>
                  </a:cubicBezTo>
                  <a:cubicBezTo>
                    <a:pt x="40879" y="21639"/>
                    <a:pt x="35604" y="25573"/>
                    <a:pt x="35604" y="34426"/>
                  </a:cubicBezTo>
                  <a:cubicBezTo>
                    <a:pt x="35604" y="43278"/>
                    <a:pt x="43516" y="45245"/>
                    <a:pt x="63296" y="47213"/>
                  </a:cubicBezTo>
                  <a:cubicBezTo>
                    <a:pt x="93626" y="50163"/>
                    <a:pt x="120000" y="55081"/>
                    <a:pt x="120000" y="83606"/>
                  </a:cubicBezTo>
                  <a:cubicBezTo>
                    <a:pt x="120000" y="111147"/>
                    <a:pt x="89670" y="120000"/>
                    <a:pt x="56703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61" name="Shape 161"/>
            <p:cNvSpPr/>
            <p:nvPr/>
          </p:nvSpPr>
          <p:spPr>
            <a:xfrm>
              <a:off x="2962" y="956"/>
              <a:ext cx="9" cy="5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1428" y="116319"/>
                  </a:moveTo>
                  <a:lnTo>
                    <a:pt x="111428" y="116319"/>
                  </a:lnTo>
                  <a:cubicBezTo>
                    <a:pt x="111428" y="118527"/>
                    <a:pt x="111428" y="120000"/>
                    <a:pt x="94285" y="120000"/>
                  </a:cubicBezTo>
                  <a:lnTo>
                    <a:pt x="21428" y="120000"/>
                  </a:lnTo>
                  <a:cubicBezTo>
                    <a:pt x="8571" y="120000"/>
                    <a:pt x="0" y="118527"/>
                    <a:pt x="0" y="116319"/>
                  </a:cubicBezTo>
                  <a:lnTo>
                    <a:pt x="0" y="36809"/>
                  </a:lnTo>
                  <a:cubicBezTo>
                    <a:pt x="0" y="33865"/>
                    <a:pt x="8571" y="33128"/>
                    <a:pt x="21428" y="33128"/>
                  </a:cubicBezTo>
                  <a:lnTo>
                    <a:pt x="94285" y="33128"/>
                  </a:lnTo>
                  <a:cubicBezTo>
                    <a:pt x="111428" y="33128"/>
                    <a:pt x="111428" y="34601"/>
                    <a:pt x="111428" y="36809"/>
                  </a:cubicBezTo>
                  <a:lnTo>
                    <a:pt x="111428" y="116319"/>
                  </a:lnTo>
                  <a:lnTo>
                    <a:pt x="111428" y="116319"/>
                  </a:lnTo>
                  <a:close/>
                  <a:moveTo>
                    <a:pt x="59999" y="20613"/>
                  </a:moveTo>
                  <a:lnTo>
                    <a:pt x="59999" y="20613"/>
                  </a:lnTo>
                  <a:cubicBezTo>
                    <a:pt x="4285" y="20613"/>
                    <a:pt x="0" y="15460"/>
                    <a:pt x="0" y="10306"/>
                  </a:cubicBezTo>
                  <a:cubicBezTo>
                    <a:pt x="0" y="4417"/>
                    <a:pt x="8571" y="0"/>
                    <a:pt x="59999" y="0"/>
                  </a:cubicBezTo>
                  <a:cubicBezTo>
                    <a:pt x="111428" y="0"/>
                    <a:pt x="119999" y="4417"/>
                    <a:pt x="119999" y="10306"/>
                  </a:cubicBezTo>
                  <a:cubicBezTo>
                    <a:pt x="119999" y="15460"/>
                    <a:pt x="111428" y="20613"/>
                    <a:pt x="59999" y="20613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62" name="Shape 162"/>
            <p:cNvSpPr/>
            <p:nvPr/>
          </p:nvSpPr>
          <p:spPr>
            <a:xfrm>
              <a:off x="2979" y="972"/>
              <a:ext cx="34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9428" y="22622"/>
                  </a:moveTo>
                  <a:lnTo>
                    <a:pt x="59428" y="22622"/>
                  </a:lnTo>
                  <a:cubicBezTo>
                    <a:pt x="35428" y="22622"/>
                    <a:pt x="30857" y="35409"/>
                    <a:pt x="30857" y="60000"/>
                  </a:cubicBezTo>
                  <a:cubicBezTo>
                    <a:pt x="30857" y="84590"/>
                    <a:pt x="35428" y="97377"/>
                    <a:pt x="59428" y="97377"/>
                  </a:cubicBezTo>
                  <a:cubicBezTo>
                    <a:pt x="83428" y="97377"/>
                    <a:pt x="89142" y="84590"/>
                    <a:pt x="89142" y="60000"/>
                  </a:cubicBezTo>
                  <a:cubicBezTo>
                    <a:pt x="89142" y="34426"/>
                    <a:pt x="84571" y="22622"/>
                    <a:pt x="59428" y="22622"/>
                  </a:cubicBezTo>
                  <a:lnTo>
                    <a:pt x="59428" y="22622"/>
                  </a:lnTo>
                  <a:close/>
                  <a:moveTo>
                    <a:pt x="59428" y="120000"/>
                  </a:moveTo>
                  <a:lnTo>
                    <a:pt x="59428" y="120000"/>
                  </a:lnTo>
                  <a:cubicBezTo>
                    <a:pt x="3428" y="120000"/>
                    <a:pt x="0" y="84590"/>
                    <a:pt x="0" y="58032"/>
                  </a:cubicBezTo>
                  <a:cubicBezTo>
                    <a:pt x="0" y="36393"/>
                    <a:pt x="5714" y="0"/>
                    <a:pt x="59428" y="0"/>
                  </a:cubicBezTo>
                  <a:cubicBezTo>
                    <a:pt x="112000" y="0"/>
                    <a:pt x="120000" y="30491"/>
                    <a:pt x="120000" y="58032"/>
                  </a:cubicBezTo>
                  <a:cubicBezTo>
                    <a:pt x="120000" y="84590"/>
                    <a:pt x="115428" y="120000"/>
                    <a:pt x="59428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63" name="Shape 163"/>
            <p:cNvSpPr/>
            <p:nvPr/>
          </p:nvSpPr>
          <p:spPr>
            <a:xfrm>
              <a:off x="3017" y="972"/>
              <a:ext cx="34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5294" y="120000"/>
                  </a:moveTo>
                  <a:lnTo>
                    <a:pt x="115294" y="120000"/>
                  </a:lnTo>
                  <a:lnTo>
                    <a:pt x="94117" y="120000"/>
                  </a:lnTo>
                  <a:cubicBezTo>
                    <a:pt x="90588" y="120000"/>
                    <a:pt x="89411" y="118000"/>
                    <a:pt x="89411" y="115000"/>
                  </a:cubicBezTo>
                  <a:lnTo>
                    <a:pt x="89411" y="48000"/>
                  </a:lnTo>
                  <a:cubicBezTo>
                    <a:pt x="89411" y="34000"/>
                    <a:pt x="85882" y="24000"/>
                    <a:pt x="69411" y="24000"/>
                  </a:cubicBezTo>
                  <a:cubicBezTo>
                    <a:pt x="57647" y="24000"/>
                    <a:pt x="37647" y="32000"/>
                    <a:pt x="30588" y="35000"/>
                  </a:cubicBezTo>
                  <a:lnTo>
                    <a:pt x="30588" y="115000"/>
                  </a:lnTo>
                  <a:cubicBezTo>
                    <a:pt x="30588" y="118000"/>
                    <a:pt x="29411" y="120000"/>
                    <a:pt x="24705" y="120000"/>
                  </a:cubicBezTo>
                  <a:lnTo>
                    <a:pt x="4705" y="120000"/>
                  </a:lnTo>
                  <a:cubicBezTo>
                    <a:pt x="1176" y="120000"/>
                    <a:pt x="0" y="118000"/>
                    <a:pt x="0" y="115000"/>
                  </a:cubicBezTo>
                  <a:lnTo>
                    <a:pt x="0" y="7000"/>
                  </a:lnTo>
                  <a:cubicBezTo>
                    <a:pt x="0" y="4000"/>
                    <a:pt x="1176" y="2000"/>
                    <a:pt x="4705" y="2000"/>
                  </a:cubicBezTo>
                  <a:lnTo>
                    <a:pt x="24705" y="2000"/>
                  </a:lnTo>
                  <a:cubicBezTo>
                    <a:pt x="29411" y="2000"/>
                    <a:pt x="30588" y="4000"/>
                    <a:pt x="30588" y="7000"/>
                  </a:cubicBezTo>
                  <a:lnTo>
                    <a:pt x="30588" y="14000"/>
                  </a:lnTo>
                  <a:cubicBezTo>
                    <a:pt x="30588" y="14000"/>
                    <a:pt x="30588" y="14000"/>
                    <a:pt x="31764" y="14000"/>
                  </a:cubicBezTo>
                  <a:cubicBezTo>
                    <a:pt x="41176" y="8000"/>
                    <a:pt x="61176" y="0"/>
                    <a:pt x="78823" y="0"/>
                  </a:cubicBezTo>
                  <a:cubicBezTo>
                    <a:pt x="116470" y="0"/>
                    <a:pt x="120000" y="21000"/>
                    <a:pt x="120000" y="46000"/>
                  </a:cubicBezTo>
                  <a:lnTo>
                    <a:pt x="120000" y="115000"/>
                  </a:lnTo>
                  <a:cubicBezTo>
                    <a:pt x="120000" y="118000"/>
                    <a:pt x="118823" y="120000"/>
                    <a:pt x="115294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164" name="Shape 164"/>
          <p:cNvSpPr/>
          <p:nvPr/>
        </p:nvSpPr>
        <p:spPr>
          <a:xfrm>
            <a:off x="0" y="6021287"/>
            <a:ext cx="9144000" cy="836710"/>
          </a:xfrm>
          <a:prstGeom prst="rect">
            <a:avLst/>
          </a:prstGeom>
          <a:solidFill>
            <a:srgbClr val="192F7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3175" marR="0" lvl="0" indent="-31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7000" b="1" i="0" u="none" strike="noStrike" cap="none">
              <a:solidFill>
                <a:srgbClr val="FFD62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65" name="Shape 165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0" y="4640982"/>
            <a:ext cx="9144000" cy="221701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Shape 166"/>
          <p:cNvGrpSpPr/>
          <p:nvPr/>
        </p:nvGrpSpPr>
        <p:grpSpPr>
          <a:xfrm>
            <a:off x="467542" y="6317551"/>
            <a:ext cx="7789650" cy="540446"/>
            <a:chOff x="467542" y="6317551"/>
            <a:chExt cx="7789650" cy="540446"/>
          </a:xfrm>
        </p:grpSpPr>
        <p:grpSp>
          <p:nvGrpSpPr>
            <p:cNvPr id="4" name="Shape 167"/>
            <p:cNvGrpSpPr/>
            <p:nvPr/>
          </p:nvGrpSpPr>
          <p:grpSpPr>
            <a:xfrm>
              <a:off x="467542" y="6433591"/>
              <a:ext cx="1295472" cy="179999"/>
              <a:chOff x="3786187" y="3321051"/>
              <a:chExt cx="1565277" cy="217487"/>
            </a:xfrm>
          </p:grpSpPr>
          <p:sp>
            <p:nvSpPr>
              <p:cNvPr id="168" name="Shape 168"/>
              <p:cNvSpPr/>
              <p:nvPr/>
            </p:nvSpPr>
            <p:spPr>
              <a:xfrm>
                <a:off x="4183062" y="3382962"/>
                <a:ext cx="123824" cy="13493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60000"/>
                    </a:moveTo>
                    <a:cubicBezTo>
                      <a:pt x="120000" y="63529"/>
                      <a:pt x="116363" y="70588"/>
                      <a:pt x="116363" y="77647"/>
                    </a:cubicBezTo>
                    <a:cubicBezTo>
                      <a:pt x="112727" y="84705"/>
                      <a:pt x="112727" y="88235"/>
                      <a:pt x="109090" y="95294"/>
                    </a:cubicBezTo>
                    <a:cubicBezTo>
                      <a:pt x="76363" y="95294"/>
                      <a:pt x="76363" y="95294"/>
                      <a:pt x="76363" y="95294"/>
                    </a:cubicBezTo>
                    <a:cubicBezTo>
                      <a:pt x="72727" y="84705"/>
                      <a:pt x="72727" y="84705"/>
                      <a:pt x="72727" y="84705"/>
                    </a:cubicBezTo>
                    <a:cubicBezTo>
                      <a:pt x="69090" y="88235"/>
                      <a:pt x="69090" y="91764"/>
                      <a:pt x="65454" y="91764"/>
                    </a:cubicBezTo>
                    <a:cubicBezTo>
                      <a:pt x="61818" y="95294"/>
                      <a:pt x="58181" y="95294"/>
                      <a:pt x="54545" y="95294"/>
                    </a:cubicBezTo>
                    <a:cubicBezTo>
                      <a:pt x="43636" y="95294"/>
                      <a:pt x="40000" y="91764"/>
                      <a:pt x="32727" y="84705"/>
                    </a:cubicBezTo>
                    <a:cubicBezTo>
                      <a:pt x="29090" y="81176"/>
                      <a:pt x="25454" y="70588"/>
                      <a:pt x="25454" y="60000"/>
                    </a:cubicBezTo>
                    <a:cubicBezTo>
                      <a:pt x="25454" y="49411"/>
                      <a:pt x="29090" y="42352"/>
                      <a:pt x="36363" y="35294"/>
                    </a:cubicBezTo>
                    <a:cubicBezTo>
                      <a:pt x="40000" y="28235"/>
                      <a:pt x="47272" y="28235"/>
                      <a:pt x="58181" y="28235"/>
                    </a:cubicBezTo>
                    <a:cubicBezTo>
                      <a:pt x="61818" y="28235"/>
                      <a:pt x="61818" y="28235"/>
                      <a:pt x="65454" y="28235"/>
                    </a:cubicBezTo>
                    <a:cubicBezTo>
                      <a:pt x="69090" y="28235"/>
                      <a:pt x="72727" y="28235"/>
                      <a:pt x="72727" y="31764"/>
                    </a:cubicBezTo>
                    <a:cubicBezTo>
                      <a:pt x="72727" y="28235"/>
                      <a:pt x="72727" y="28235"/>
                      <a:pt x="72727" y="28235"/>
                    </a:cubicBezTo>
                    <a:cubicBezTo>
                      <a:pt x="87272" y="28235"/>
                      <a:pt x="87272" y="28235"/>
                      <a:pt x="87272" y="28235"/>
                    </a:cubicBezTo>
                    <a:cubicBezTo>
                      <a:pt x="87272" y="84705"/>
                      <a:pt x="87272" y="84705"/>
                      <a:pt x="87272" y="84705"/>
                    </a:cubicBezTo>
                    <a:cubicBezTo>
                      <a:pt x="101818" y="84705"/>
                      <a:pt x="101818" y="84705"/>
                      <a:pt x="101818" y="84705"/>
                    </a:cubicBezTo>
                    <a:cubicBezTo>
                      <a:pt x="105454" y="81176"/>
                      <a:pt x="105454" y="77647"/>
                      <a:pt x="109090" y="74117"/>
                    </a:cubicBezTo>
                    <a:cubicBezTo>
                      <a:pt x="109090" y="67058"/>
                      <a:pt x="109090" y="63529"/>
                      <a:pt x="109090" y="60000"/>
                    </a:cubicBezTo>
                    <a:cubicBezTo>
                      <a:pt x="109090" y="52941"/>
                      <a:pt x="109090" y="45882"/>
                      <a:pt x="105454" y="38823"/>
                    </a:cubicBezTo>
                    <a:cubicBezTo>
                      <a:pt x="101818" y="31764"/>
                      <a:pt x="101818" y="28235"/>
                      <a:pt x="94545" y="21176"/>
                    </a:cubicBezTo>
                    <a:cubicBezTo>
                      <a:pt x="90909" y="17647"/>
                      <a:pt x="87272" y="14117"/>
                      <a:pt x="80000" y="14117"/>
                    </a:cubicBezTo>
                    <a:cubicBezTo>
                      <a:pt x="76363" y="10588"/>
                      <a:pt x="69090" y="10588"/>
                      <a:pt x="58181" y="10588"/>
                    </a:cubicBezTo>
                    <a:cubicBezTo>
                      <a:pt x="50909" y="10588"/>
                      <a:pt x="43636" y="10588"/>
                      <a:pt x="40000" y="14117"/>
                    </a:cubicBezTo>
                    <a:cubicBezTo>
                      <a:pt x="32727" y="14117"/>
                      <a:pt x="29090" y="21176"/>
                      <a:pt x="21818" y="24705"/>
                    </a:cubicBezTo>
                    <a:cubicBezTo>
                      <a:pt x="18181" y="28235"/>
                      <a:pt x="14545" y="35294"/>
                      <a:pt x="10909" y="38823"/>
                    </a:cubicBezTo>
                    <a:cubicBezTo>
                      <a:pt x="10909" y="45882"/>
                      <a:pt x="7272" y="52941"/>
                      <a:pt x="7272" y="60000"/>
                    </a:cubicBezTo>
                    <a:cubicBezTo>
                      <a:pt x="7272" y="67058"/>
                      <a:pt x="10909" y="74117"/>
                      <a:pt x="10909" y="81176"/>
                    </a:cubicBezTo>
                    <a:cubicBezTo>
                      <a:pt x="14545" y="88235"/>
                      <a:pt x="18181" y="91764"/>
                      <a:pt x="21818" y="95294"/>
                    </a:cubicBezTo>
                    <a:cubicBezTo>
                      <a:pt x="25454" y="102352"/>
                      <a:pt x="32727" y="105882"/>
                      <a:pt x="40000" y="105882"/>
                    </a:cubicBezTo>
                    <a:cubicBezTo>
                      <a:pt x="43636" y="109411"/>
                      <a:pt x="50909" y="109411"/>
                      <a:pt x="58181" y="109411"/>
                    </a:cubicBezTo>
                    <a:cubicBezTo>
                      <a:pt x="61818" y="109411"/>
                      <a:pt x="69090" y="109411"/>
                      <a:pt x="72727" y="109411"/>
                    </a:cubicBezTo>
                    <a:cubicBezTo>
                      <a:pt x="76363" y="109411"/>
                      <a:pt x="80000" y="109411"/>
                      <a:pt x="83636" y="109411"/>
                    </a:cubicBezTo>
                    <a:cubicBezTo>
                      <a:pt x="83636" y="116470"/>
                      <a:pt x="83636" y="116470"/>
                      <a:pt x="83636" y="116470"/>
                    </a:cubicBezTo>
                    <a:cubicBezTo>
                      <a:pt x="80000" y="120000"/>
                      <a:pt x="76363" y="120000"/>
                      <a:pt x="72727" y="120000"/>
                    </a:cubicBezTo>
                    <a:cubicBezTo>
                      <a:pt x="69090" y="120000"/>
                      <a:pt x="65454" y="120000"/>
                      <a:pt x="58181" y="120000"/>
                    </a:cubicBezTo>
                    <a:cubicBezTo>
                      <a:pt x="50909" y="120000"/>
                      <a:pt x="43636" y="120000"/>
                      <a:pt x="36363" y="116470"/>
                    </a:cubicBezTo>
                    <a:cubicBezTo>
                      <a:pt x="29090" y="112941"/>
                      <a:pt x="21818" y="109411"/>
                      <a:pt x="14545" y="102352"/>
                    </a:cubicBezTo>
                    <a:cubicBezTo>
                      <a:pt x="10909" y="98823"/>
                      <a:pt x="7272" y="91764"/>
                      <a:pt x="3636" y="84705"/>
                    </a:cubicBezTo>
                    <a:cubicBezTo>
                      <a:pt x="0" y="77647"/>
                      <a:pt x="0" y="70588"/>
                      <a:pt x="0" y="60000"/>
                    </a:cubicBezTo>
                    <a:cubicBezTo>
                      <a:pt x="0" y="52941"/>
                      <a:pt x="0" y="42352"/>
                      <a:pt x="3636" y="35294"/>
                    </a:cubicBezTo>
                    <a:cubicBezTo>
                      <a:pt x="7272" y="28235"/>
                      <a:pt x="10909" y="21176"/>
                      <a:pt x="14545" y="17647"/>
                    </a:cubicBezTo>
                    <a:cubicBezTo>
                      <a:pt x="21818" y="10588"/>
                      <a:pt x="29090" y="7058"/>
                      <a:pt x="36363" y="3529"/>
                    </a:cubicBezTo>
                    <a:cubicBezTo>
                      <a:pt x="43636" y="0"/>
                      <a:pt x="50909" y="0"/>
                      <a:pt x="58181" y="0"/>
                    </a:cubicBezTo>
                    <a:cubicBezTo>
                      <a:pt x="69090" y="0"/>
                      <a:pt x="76363" y="0"/>
                      <a:pt x="83636" y="3529"/>
                    </a:cubicBezTo>
                    <a:cubicBezTo>
                      <a:pt x="90909" y="7058"/>
                      <a:pt x="98181" y="10588"/>
                      <a:pt x="101818" y="17647"/>
                    </a:cubicBezTo>
                    <a:cubicBezTo>
                      <a:pt x="109090" y="21176"/>
                      <a:pt x="112727" y="28235"/>
                      <a:pt x="116363" y="35294"/>
                    </a:cubicBezTo>
                    <a:cubicBezTo>
                      <a:pt x="116363" y="42352"/>
                      <a:pt x="120000" y="49411"/>
                      <a:pt x="120000" y="60000"/>
                    </a:cubicBezTo>
                    <a:close/>
                    <a:moveTo>
                      <a:pt x="72727" y="77647"/>
                    </a:moveTo>
                    <a:cubicBezTo>
                      <a:pt x="72727" y="42352"/>
                      <a:pt x="72727" y="42352"/>
                      <a:pt x="72727" y="42352"/>
                    </a:cubicBezTo>
                    <a:cubicBezTo>
                      <a:pt x="72727" y="38823"/>
                      <a:pt x="69090" y="38823"/>
                      <a:pt x="65454" y="38823"/>
                    </a:cubicBezTo>
                    <a:cubicBezTo>
                      <a:pt x="65454" y="38823"/>
                      <a:pt x="61818" y="35294"/>
                      <a:pt x="58181" y="35294"/>
                    </a:cubicBezTo>
                    <a:cubicBezTo>
                      <a:pt x="50909" y="35294"/>
                      <a:pt x="47272" y="38823"/>
                      <a:pt x="43636" y="42352"/>
                    </a:cubicBezTo>
                    <a:cubicBezTo>
                      <a:pt x="40000" y="45882"/>
                      <a:pt x="40000" y="52941"/>
                      <a:pt x="40000" y="60000"/>
                    </a:cubicBezTo>
                    <a:cubicBezTo>
                      <a:pt x="40000" y="67058"/>
                      <a:pt x="40000" y="74117"/>
                      <a:pt x="43636" y="77647"/>
                    </a:cubicBezTo>
                    <a:cubicBezTo>
                      <a:pt x="47272" y="81176"/>
                      <a:pt x="50909" y="84705"/>
                      <a:pt x="54545" y="84705"/>
                    </a:cubicBezTo>
                    <a:cubicBezTo>
                      <a:pt x="58181" y="84705"/>
                      <a:pt x="61818" y="81176"/>
                      <a:pt x="65454" y="81176"/>
                    </a:cubicBezTo>
                    <a:cubicBezTo>
                      <a:pt x="69090" y="81176"/>
                      <a:pt x="72727" y="77647"/>
                      <a:pt x="72727" y="77647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169" name="Shape 169"/>
              <p:cNvSpPr/>
              <p:nvPr/>
            </p:nvSpPr>
            <p:spPr>
              <a:xfrm>
                <a:off x="4314826" y="3387726"/>
                <a:ext cx="90486" cy="11430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9999" y="11666"/>
                    </a:moveTo>
                    <a:lnTo>
                      <a:pt x="69473" y="11666"/>
                    </a:lnTo>
                    <a:lnTo>
                      <a:pt x="69473" y="120000"/>
                    </a:lnTo>
                    <a:lnTo>
                      <a:pt x="50526" y="120000"/>
                    </a:lnTo>
                    <a:lnTo>
                      <a:pt x="50526" y="11666"/>
                    </a:lnTo>
                    <a:lnTo>
                      <a:pt x="0" y="11666"/>
                    </a:lnTo>
                    <a:lnTo>
                      <a:pt x="0" y="0"/>
                    </a:lnTo>
                    <a:lnTo>
                      <a:pt x="119999" y="0"/>
                    </a:lnTo>
                    <a:lnTo>
                      <a:pt x="119999" y="11666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170" name="Shape 170"/>
              <p:cNvSpPr/>
              <p:nvPr/>
            </p:nvSpPr>
            <p:spPr>
              <a:xfrm>
                <a:off x="4410076" y="3414712"/>
                <a:ext cx="52388" cy="87313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9999" y="21818"/>
                    </a:moveTo>
                    <a:cubicBezTo>
                      <a:pt x="111428" y="21818"/>
                      <a:pt x="111428" y="21818"/>
                      <a:pt x="111428" y="21818"/>
                    </a:cubicBezTo>
                    <a:cubicBezTo>
                      <a:pt x="111428" y="21818"/>
                      <a:pt x="102857" y="21818"/>
                      <a:pt x="102857" y="21818"/>
                    </a:cubicBezTo>
                    <a:cubicBezTo>
                      <a:pt x="94285" y="16363"/>
                      <a:pt x="94285" y="16363"/>
                      <a:pt x="85714" y="16363"/>
                    </a:cubicBezTo>
                    <a:cubicBezTo>
                      <a:pt x="77142" y="16363"/>
                      <a:pt x="68571" y="21818"/>
                      <a:pt x="59999" y="21818"/>
                    </a:cubicBezTo>
                    <a:cubicBezTo>
                      <a:pt x="51428" y="27272"/>
                      <a:pt x="42857" y="27272"/>
                      <a:pt x="34285" y="32727"/>
                    </a:cubicBezTo>
                    <a:cubicBezTo>
                      <a:pt x="34285" y="120000"/>
                      <a:pt x="34285" y="120000"/>
                      <a:pt x="34285" y="120000"/>
                    </a:cubicBezTo>
                    <a:cubicBezTo>
                      <a:pt x="0" y="120000"/>
                      <a:pt x="0" y="120000"/>
                      <a:pt x="0" y="12000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4285" y="0"/>
                      <a:pt x="34285" y="0"/>
                      <a:pt x="34285" y="0"/>
                    </a:cubicBezTo>
                    <a:cubicBezTo>
                      <a:pt x="34285" y="16363"/>
                      <a:pt x="34285" y="16363"/>
                      <a:pt x="34285" y="16363"/>
                    </a:cubicBezTo>
                    <a:cubicBezTo>
                      <a:pt x="42857" y="10909"/>
                      <a:pt x="51428" y="5454"/>
                      <a:pt x="68571" y="5454"/>
                    </a:cubicBezTo>
                    <a:cubicBezTo>
                      <a:pt x="77142" y="0"/>
                      <a:pt x="85714" y="0"/>
                      <a:pt x="94285" y="0"/>
                    </a:cubicBezTo>
                    <a:cubicBezTo>
                      <a:pt x="102857" y="0"/>
                      <a:pt x="102857" y="0"/>
                      <a:pt x="102857" y="0"/>
                    </a:cubicBezTo>
                    <a:cubicBezTo>
                      <a:pt x="111428" y="0"/>
                      <a:pt x="111428" y="0"/>
                      <a:pt x="119999" y="0"/>
                    </a:cubicBezTo>
                    <a:lnTo>
                      <a:pt x="119999" y="21818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171" name="Shape 171"/>
              <p:cNvSpPr/>
              <p:nvPr/>
            </p:nvSpPr>
            <p:spPr>
              <a:xfrm>
                <a:off x="4470401" y="3411537"/>
                <a:ext cx="71436" cy="9048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120000"/>
                    </a:moveTo>
                    <a:cubicBezTo>
                      <a:pt x="94736" y="120000"/>
                      <a:pt x="94736" y="120000"/>
                      <a:pt x="94736" y="120000"/>
                    </a:cubicBezTo>
                    <a:cubicBezTo>
                      <a:pt x="94736" y="104347"/>
                      <a:pt x="94736" y="104347"/>
                      <a:pt x="94736" y="104347"/>
                    </a:cubicBezTo>
                    <a:cubicBezTo>
                      <a:pt x="94736" y="109565"/>
                      <a:pt x="88421" y="109565"/>
                      <a:pt x="88421" y="109565"/>
                    </a:cubicBezTo>
                    <a:cubicBezTo>
                      <a:pt x="82105" y="114782"/>
                      <a:pt x="75789" y="114782"/>
                      <a:pt x="75789" y="114782"/>
                    </a:cubicBezTo>
                    <a:cubicBezTo>
                      <a:pt x="69473" y="114782"/>
                      <a:pt x="69473" y="120000"/>
                      <a:pt x="63157" y="120000"/>
                    </a:cubicBezTo>
                    <a:cubicBezTo>
                      <a:pt x="56842" y="120000"/>
                      <a:pt x="50526" y="120000"/>
                      <a:pt x="44210" y="120000"/>
                    </a:cubicBezTo>
                    <a:cubicBezTo>
                      <a:pt x="31578" y="120000"/>
                      <a:pt x="18947" y="120000"/>
                      <a:pt x="12631" y="109565"/>
                    </a:cubicBezTo>
                    <a:cubicBezTo>
                      <a:pt x="6315" y="104347"/>
                      <a:pt x="0" y="93913"/>
                      <a:pt x="0" y="83478"/>
                    </a:cubicBezTo>
                    <a:cubicBezTo>
                      <a:pt x="0" y="78260"/>
                      <a:pt x="0" y="67826"/>
                      <a:pt x="6315" y="62608"/>
                    </a:cubicBezTo>
                    <a:cubicBezTo>
                      <a:pt x="12631" y="57391"/>
                      <a:pt x="18947" y="52173"/>
                      <a:pt x="25263" y="52173"/>
                    </a:cubicBezTo>
                    <a:cubicBezTo>
                      <a:pt x="31578" y="46956"/>
                      <a:pt x="44210" y="46956"/>
                      <a:pt x="56842" y="46956"/>
                    </a:cubicBezTo>
                    <a:cubicBezTo>
                      <a:pt x="69473" y="41739"/>
                      <a:pt x="82105" y="41739"/>
                      <a:pt x="94736" y="41739"/>
                    </a:cubicBezTo>
                    <a:cubicBezTo>
                      <a:pt x="94736" y="41739"/>
                      <a:pt x="94736" y="41739"/>
                      <a:pt x="94736" y="41739"/>
                    </a:cubicBezTo>
                    <a:cubicBezTo>
                      <a:pt x="94736" y="36521"/>
                      <a:pt x="94736" y="31304"/>
                      <a:pt x="88421" y="31304"/>
                    </a:cubicBezTo>
                    <a:cubicBezTo>
                      <a:pt x="88421" y="26086"/>
                      <a:pt x="88421" y="26086"/>
                      <a:pt x="82105" y="20869"/>
                    </a:cubicBezTo>
                    <a:cubicBezTo>
                      <a:pt x="82105" y="20869"/>
                      <a:pt x="75789" y="20869"/>
                      <a:pt x="69473" y="20869"/>
                    </a:cubicBezTo>
                    <a:cubicBezTo>
                      <a:pt x="69473" y="20869"/>
                      <a:pt x="63157" y="20869"/>
                      <a:pt x="56842" y="20869"/>
                    </a:cubicBezTo>
                    <a:cubicBezTo>
                      <a:pt x="50526" y="20869"/>
                      <a:pt x="44210" y="20869"/>
                      <a:pt x="37894" y="20869"/>
                    </a:cubicBezTo>
                    <a:cubicBezTo>
                      <a:pt x="31578" y="20869"/>
                      <a:pt x="18947" y="26086"/>
                      <a:pt x="12631" y="26086"/>
                    </a:cubicBezTo>
                    <a:cubicBezTo>
                      <a:pt x="12631" y="26086"/>
                      <a:pt x="12631" y="26086"/>
                      <a:pt x="12631" y="26086"/>
                    </a:cubicBezTo>
                    <a:cubicBezTo>
                      <a:pt x="12631" y="5217"/>
                      <a:pt x="12631" y="5217"/>
                      <a:pt x="12631" y="5217"/>
                    </a:cubicBezTo>
                    <a:cubicBezTo>
                      <a:pt x="18947" y="5217"/>
                      <a:pt x="25263" y="5217"/>
                      <a:pt x="31578" y="5217"/>
                    </a:cubicBezTo>
                    <a:cubicBezTo>
                      <a:pt x="37894" y="0"/>
                      <a:pt x="50526" y="0"/>
                      <a:pt x="56842" y="0"/>
                    </a:cubicBezTo>
                    <a:cubicBezTo>
                      <a:pt x="69473" y="0"/>
                      <a:pt x="75789" y="0"/>
                      <a:pt x="82105" y="5217"/>
                    </a:cubicBezTo>
                    <a:cubicBezTo>
                      <a:pt x="88421" y="5217"/>
                      <a:pt x="94736" y="5217"/>
                      <a:pt x="101052" y="10434"/>
                    </a:cubicBezTo>
                    <a:cubicBezTo>
                      <a:pt x="107368" y="15652"/>
                      <a:pt x="107368" y="15652"/>
                      <a:pt x="113684" y="20869"/>
                    </a:cubicBezTo>
                    <a:cubicBezTo>
                      <a:pt x="113684" y="26086"/>
                      <a:pt x="120000" y="31304"/>
                      <a:pt x="120000" y="41739"/>
                    </a:cubicBezTo>
                    <a:lnTo>
                      <a:pt x="120000" y="120000"/>
                    </a:lnTo>
                    <a:close/>
                    <a:moveTo>
                      <a:pt x="94736" y="88695"/>
                    </a:moveTo>
                    <a:cubicBezTo>
                      <a:pt x="94736" y="57391"/>
                      <a:pt x="94736" y="57391"/>
                      <a:pt x="94736" y="57391"/>
                    </a:cubicBezTo>
                    <a:cubicBezTo>
                      <a:pt x="88421" y="57391"/>
                      <a:pt x="75789" y="57391"/>
                      <a:pt x="69473" y="57391"/>
                    </a:cubicBezTo>
                    <a:cubicBezTo>
                      <a:pt x="56842" y="62608"/>
                      <a:pt x="50526" y="62608"/>
                      <a:pt x="44210" y="62608"/>
                    </a:cubicBezTo>
                    <a:cubicBezTo>
                      <a:pt x="37894" y="62608"/>
                      <a:pt x="31578" y="67826"/>
                      <a:pt x="31578" y="67826"/>
                    </a:cubicBezTo>
                    <a:cubicBezTo>
                      <a:pt x="25263" y="73043"/>
                      <a:pt x="25263" y="78260"/>
                      <a:pt x="25263" y="83478"/>
                    </a:cubicBezTo>
                    <a:cubicBezTo>
                      <a:pt x="25263" y="88695"/>
                      <a:pt x="25263" y="93913"/>
                      <a:pt x="31578" y="99130"/>
                    </a:cubicBezTo>
                    <a:cubicBezTo>
                      <a:pt x="37894" y="104347"/>
                      <a:pt x="44210" y="104347"/>
                      <a:pt x="50526" y="104347"/>
                    </a:cubicBezTo>
                    <a:cubicBezTo>
                      <a:pt x="63157" y="104347"/>
                      <a:pt x="69473" y="104347"/>
                      <a:pt x="75789" y="99130"/>
                    </a:cubicBezTo>
                    <a:cubicBezTo>
                      <a:pt x="82105" y="99130"/>
                      <a:pt x="88421" y="93913"/>
                      <a:pt x="94736" y="88695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172" name="Shape 172"/>
              <p:cNvSpPr/>
              <p:nvPr/>
            </p:nvSpPr>
            <p:spPr>
              <a:xfrm>
                <a:off x="4564062" y="3411537"/>
                <a:ext cx="73025" cy="9048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120000"/>
                    </a:moveTo>
                    <a:cubicBezTo>
                      <a:pt x="94736" y="120000"/>
                      <a:pt x="94736" y="120000"/>
                      <a:pt x="94736" y="120000"/>
                    </a:cubicBezTo>
                    <a:cubicBezTo>
                      <a:pt x="94736" y="52173"/>
                      <a:pt x="94736" y="52173"/>
                      <a:pt x="94736" y="52173"/>
                    </a:cubicBezTo>
                    <a:cubicBezTo>
                      <a:pt x="94736" y="46956"/>
                      <a:pt x="94736" y="41739"/>
                      <a:pt x="94736" y="36521"/>
                    </a:cubicBezTo>
                    <a:cubicBezTo>
                      <a:pt x="94736" y="36521"/>
                      <a:pt x="94736" y="31304"/>
                      <a:pt x="88421" y="26086"/>
                    </a:cubicBezTo>
                    <a:cubicBezTo>
                      <a:pt x="88421" y="26086"/>
                      <a:pt x="82105" y="20869"/>
                      <a:pt x="82105" y="20869"/>
                    </a:cubicBezTo>
                    <a:cubicBezTo>
                      <a:pt x="75789" y="20869"/>
                      <a:pt x="69473" y="20869"/>
                      <a:pt x="63157" y="20869"/>
                    </a:cubicBezTo>
                    <a:cubicBezTo>
                      <a:pt x="56842" y="20869"/>
                      <a:pt x="50526" y="20869"/>
                      <a:pt x="44210" y="20869"/>
                    </a:cubicBezTo>
                    <a:cubicBezTo>
                      <a:pt x="37894" y="26086"/>
                      <a:pt x="31578" y="31304"/>
                      <a:pt x="25263" y="31304"/>
                    </a:cubicBezTo>
                    <a:cubicBezTo>
                      <a:pt x="25263" y="120000"/>
                      <a:pt x="25263" y="120000"/>
                      <a:pt x="25263" y="120000"/>
                    </a:cubicBezTo>
                    <a:cubicBezTo>
                      <a:pt x="0" y="120000"/>
                      <a:pt x="0" y="120000"/>
                      <a:pt x="0" y="120000"/>
                    </a:cubicBezTo>
                    <a:cubicBezTo>
                      <a:pt x="0" y="5217"/>
                      <a:pt x="0" y="5217"/>
                      <a:pt x="0" y="5217"/>
                    </a:cubicBezTo>
                    <a:cubicBezTo>
                      <a:pt x="25263" y="5217"/>
                      <a:pt x="25263" y="5217"/>
                      <a:pt x="25263" y="5217"/>
                    </a:cubicBezTo>
                    <a:cubicBezTo>
                      <a:pt x="25263" y="15652"/>
                      <a:pt x="25263" y="15652"/>
                      <a:pt x="25263" y="15652"/>
                    </a:cubicBezTo>
                    <a:cubicBezTo>
                      <a:pt x="31578" y="10434"/>
                      <a:pt x="37894" y="10434"/>
                      <a:pt x="50526" y="5217"/>
                    </a:cubicBezTo>
                    <a:cubicBezTo>
                      <a:pt x="56842" y="0"/>
                      <a:pt x="63157" y="0"/>
                      <a:pt x="69473" y="0"/>
                    </a:cubicBezTo>
                    <a:cubicBezTo>
                      <a:pt x="88421" y="0"/>
                      <a:pt x="101052" y="5217"/>
                      <a:pt x="107368" y="10434"/>
                    </a:cubicBezTo>
                    <a:cubicBezTo>
                      <a:pt x="113684" y="20869"/>
                      <a:pt x="120000" y="31304"/>
                      <a:pt x="120000" y="41739"/>
                    </a:cubicBezTo>
                    <a:lnTo>
                      <a:pt x="120000" y="12000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173" name="Shape 173"/>
              <p:cNvSpPr/>
              <p:nvPr/>
            </p:nvSpPr>
            <p:spPr>
              <a:xfrm>
                <a:off x="4659312" y="3411537"/>
                <a:ext cx="63500" cy="9048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83478"/>
                    </a:moveTo>
                    <a:cubicBezTo>
                      <a:pt x="120000" y="93913"/>
                      <a:pt x="112941" y="104347"/>
                      <a:pt x="98823" y="109565"/>
                    </a:cubicBezTo>
                    <a:cubicBezTo>
                      <a:pt x="91764" y="120000"/>
                      <a:pt x="70588" y="120000"/>
                      <a:pt x="49411" y="120000"/>
                    </a:cubicBezTo>
                    <a:cubicBezTo>
                      <a:pt x="42352" y="120000"/>
                      <a:pt x="28235" y="120000"/>
                      <a:pt x="21176" y="120000"/>
                    </a:cubicBezTo>
                    <a:cubicBezTo>
                      <a:pt x="14117" y="114782"/>
                      <a:pt x="7058" y="114782"/>
                      <a:pt x="0" y="109565"/>
                    </a:cubicBezTo>
                    <a:cubicBezTo>
                      <a:pt x="0" y="88695"/>
                      <a:pt x="0" y="88695"/>
                      <a:pt x="0" y="88695"/>
                    </a:cubicBezTo>
                    <a:cubicBezTo>
                      <a:pt x="0" y="88695"/>
                      <a:pt x="0" y="88695"/>
                      <a:pt x="0" y="88695"/>
                    </a:cubicBezTo>
                    <a:cubicBezTo>
                      <a:pt x="7058" y="93913"/>
                      <a:pt x="14117" y="99130"/>
                      <a:pt x="28235" y="99130"/>
                    </a:cubicBezTo>
                    <a:cubicBezTo>
                      <a:pt x="35294" y="104347"/>
                      <a:pt x="42352" y="104347"/>
                      <a:pt x="56470" y="104347"/>
                    </a:cubicBezTo>
                    <a:cubicBezTo>
                      <a:pt x="63529" y="104347"/>
                      <a:pt x="77647" y="104347"/>
                      <a:pt x="84705" y="99130"/>
                    </a:cubicBezTo>
                    <a:cubicBezTo>
                      <a:pt x="84705" y="99130"/>
                      <a:pt x="91764" y="93913"/>
                      <a:pt x="91764" y="88695"/>
                    </a:cubicBezTo>
                    <a:cubicBezTo>
                      <a:pt x="91764" y="83478"/>
                      <a:pt x="91764" y="78260"/>
                      <a:pt x="84705" y="78260"/>
                    </a:cubicBezTo>
                    <a:cubicBezTo>
                      <a:pt x="84705" y="73043"/>
                      <a:pt x="77647" y="73043"/>
                      <a:pt x="63529" y="73043"/>
                    </a:cubicBezTo>
                    <a:cubicBezTo>
                      <a:pt x="63529" y="73043"/>
                      <a:pt x="56470" y="67826"/>
                      <a:pt x="49411" y="67826"/>
                    </a:cubicBezTo>
                    <a:cubicBezTo>
                      <a:pt x="42352" y="67826"/>
                      <a:pt x="42352" y="67826"/>
                      <a:pt x="35294" y="67826"/>
                    </a:cubicBezTo>
                    <a:cubicBezTo>
                      <a:pt x="21176" y="62608"/>
                      <a:pt x="14117" y="62608"/>
                      <a:pt x="7058" y="57391"/>
                    </a:cubicBezTo>
                    <a:cubicBezTo>
                      <a:pt x="0" y="52173"/>
                      <a:pt x="0" y="41739"/>
                      <a:pt x="0" y="36521"/>
                    </a:cubicBezTo>
                    <a:cubicBezTo>
                      <a:pt x="0" y="31304"/>
                      <a:pt x="0" y="26086"/>
                      <a:pt x="0" y="20869"/>
                    </a:cubicBezTo>
                    <a:cubicBezTo>
                      <a:pt x="7058" y="20869"/>
                      <a:pt x="7058" y="15652"/>
                      <a:pt x="14117" y="10434"/>
                    </a:cubicBezTo>
                    <a:cubicBezTo>
                      <a:pt x="21176" y="10434"/>
                      <a:pt x="28235" y="5217"/>
                      <a:pt x="35294" y="5217"/>
                    </a:cubicBezTo>
                    <a:cubicBezTo>
                      <a:pt x="42352" y="0"/>
                      <a:pt x="49411" y="0"/>
                      <a:pt x="63529" y="0"/>
                    </a:cubicBezTo>
                    <a:cubicBezTo>
                      <a:pt x="70588" y="0"/>
                      <a:pt x="77647" y="0"/>
                      <a:pt x="84705" y="5217"/>
                    </a:cubicBezTo>
                    <a:cubicBezTo>
                      <a:pt x="98823" y="5217"/>
                      <a:pt x="105882" y="5217"/>
                      <a:pt x="112941" y="10434"/>
                    </a:cubicBezTo>
                    <a:cubicBezTo>
                      <a:pt x="112941" y="31304"/>
                      <a:pt x="112941" y="31304"/>
                      <a:pt x="112941" y="31304"/>
                    </a:cubicBezTo>
                    <a:cubicBezTo>
                      <a:pt x="112941" y="31304"/>
                      <a:pt x="112941" y="31304"/>
                      <a:pt x="112941" y="31304"/>
                    </a:cubicBezTo>
                    <a:cubicBezTo>
                      <a:pt x="105882" y="26086"/>
                      <a:pt x="98823" y="26086"/>
                      <a:pt x="84705" y="20869"/>
                    </a:cubicBezTo>
                    <a:cubicBezTo>
                      <a:pt x="77647" y="20869"/>
                      <a:pt x="70588" y="15652"/>
                      <a:pt x="56470" y="15652"/>
                    </a:cubicBezTo>
                    <a:cubicBezTo>
                      <a:pt x="49411" y="15652"/>
                      <a:pt x="42352" y="20869"/>
                      <a:pt x="35294" y="20869"/>
                    </a:cubicBezTo>
                    <a:cubicBezTo>
                      <a:pt x="28235" y="26086"/>
                      <a:pt x="21176" y="26086"/>
                      <a:pt x="21176" y="31304"/>
                    </a:cubicBezTo>
                    <a:cubicBezTo>
                      <a:pt x="21176" y="36521"/>
                      <a:pt x="28235" y="41739"/>
                      <a:pt x="28235" y="41739"/>
                    </a:cubicBezTo>
                    <a:cubicBezTo>
                      <a:pt x="35294" y="46956"/>
                      <a:pt x="42352" y="46956"/>
                      <a:pt x="49411" y="52173"/>
                    </a:cubicBezTo>
                    <a:cubicBezTo>
                      <a:pt x="56470" y="52173"/>
                      <a:pt x="56470" y="52173"/>
                      <a:pt x="63529" y="52173"/>
                    </a:cubicBezTo>
                    <a:cubicBezTo>
                      <a:pt x="70588" y="52173"/>
                      <a:pt x="77647" y="52173"/>
                      <a:pt x="77647" y="57391"/>
                    </a:cubicBezTo>
                    <a:cubicBezTo>
                      <a:pt x="91764" y="57391"/>
                      <a:pt x="98823" y="62608"/>
                      <a:pt x="105882" y="67826"/>
                    </a:cubicBezTo>
                    <a:cubicBezTo>
                      <a:pt x="112941" y="67826"/>
                      <a:pt x="120000" y="78260"/>
                      <a:pt x="120000" y="8347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174" name="Shape 174"/>
              <p:cNvSpPr/>
              <p:nvPr/>
            </p:nvSpPr>
            <p:spPr>
              <a:xfrm>
                <a:off x="4741862" y="3411537"/>
                <a:ext cx="73025" cy="12223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42580"/>
                    </a:moveTo>
                    <a:cubicBezTo>
                      <a:pt x="120000" y="50322"/>
                      <a:pt x="120000" y="58064"/>
                      <a:pt x="120000" y="61935"/>
                    </a:cubicBezTo>
                    <a:cubicBezTo>
                      <a:pt x="113684" y="69677"/>
                      <a:pt x="107368" y="73548"/>
                      <a:pt x="101052" y="77419"/>
                    </a:cubicBezTo>
                    <a:cubicBezTo>
                      <a:pt x="101052" y="81290"/>
                      <a:pt x="94736" y="85161"/>
                      <a:pt x="82105" y="85161"/>
                    </a:cubicBezTo>
                    <a:cubicBezTo>
                      <a:pt x="75789" y="89032"/>
                      <a:pt x="69473" y="89032"/>
                      <a:pt x="63157" y="89032"/>
                    </a:cubicBezTo>
                    <a:cubicBezTo>
                      <a:pt x="56842" y="89032"/>
                      <a:pt x="50526" y="89032"/>
                      <a:pt x="44210" y="89032"/>
                    </a:cubicBezTo>
                    <a:cubicBezTo>
                      <a:pt x="37894" y="85161"/>
                      <a:pt x="31578" y="85161"/>
                      <a:pt x="25263" y="85161"/>
                    </a:cubicBezTo>
                    <a:cubicBezTo>
                      <a:pt x="25263" y="120000"/>
                      <a:pt x="25263" y="120000"/>
                      <a:pt x="25263" y="120000"/>
                    </a:cubicBezTo>
                    <a:cubicBezTo>
                      <a:pt x="0" y="120000"/>
                      <a:pt x="0" y="120000"/>
                      <a:pt x="0" y="120000"/>
                    </a:cubicBezTo>
                    <a:cubicBezTo>
                      <a:pt x="0" y="3870"/>
                      <a:pt x="0" y="3870"/>
                      <a:pt x="0" y="3870"/>
                    </a:cubicBezTo>
                    <a:cubicBezTo>
                      <a:pt x="25263" y="3870"/>
                      <a:pt x="25263" y="3870"/>
                      <a:pt x="25263" y="3870"/>
                    </a:cubicBezTo>
                    <a:cubicBezTo>
                      <a:pt x="25263" y="11612"/>
                      <a:pt x="25263" y="11612"/>
                      <a:pt x="25263" y="11612"/>
                    </a:cubicBezTo>
                    <a:cubicBezTo>
                      <a:pt x="31578" y="7741"/>
                      <a:pt x="37894" y="7741"/>
                      <a:pt x="44210" y="3870"/>
                    </a:cubicBezTo>
                    <a:cubicBezTo>
                      <a:pt x="50526" y="0"/>
                      <a:pt x="63157" y="0"/>
                      <a:pt x="69473" y="0"/>
                    </a:cubicBezTo>
                    <a:cubicBezTo>
                      <a:pt x="88421" y="0"/>
                      <a:pt x="101052" y="3870"/>
                      <a:pt x="107368" y="11612"/>
                    </a:cubicBezTo>
                    <a:cubicBezTo>
                      <a:pt x="120000" y="19354"/>
                      <a:pt x="120000" y="30967"/>
                      <a:pt x="120000" y="42580"/>
                    </a:cubicBezTo>
                    <a:close/>
                    <a:moveTo>
                      <a:pt x="101052" y="46451"/>
                    </a:moveTo>
                    <a:cubicBezTo>
                      <a:pt x="101052" y="34838"/>
                      <a:pt x="94736" y="27096"/>
                      <a:pt x="88421" y="23225"/>
                    </a:cubicBezTo>
                    <a:cubicBezTo>
                      <a:pt x="82105" y="15483"/>
                      <a:pt x="75789" y="15483"/>
                      <a:pt x="63157" y="15483"/>
                    </a:cubicBezTo>
                    <a:cubicBezTo>
                      <a:pt x="56842" y="15483"/>
                      <a:pt x="50526" y="15483"/>
                      <a:pt x="44210" y="15483"/>
                    </a:cubicBezTo>
                    <a:cubicBezTo>
                      <a:pt x="37894" y="19354"/>
                      <a:pt x="31578" y="19354"/>
                      <a:pt x="25263" y="23225"/>
                    </a:cubicBezTo>
                    <a:cubicBezTo>
                      <a:pt x="25263" y="73548"/>
                      <a:pt x="25263" y="73548"/>
                      <a:pt x="25263" y="73548"/>
                    </a:cubicBezTo>
                    <a:cubicBezTo>
                      <a:pt x="31578" y="73548"/>
                      <a:pt x="37894" y="73548"/>
                      <a:pt x="44210" y="77419"/>
                    </a:cubicBezTo>
                    <a:cubicBezTo>
                      <a:pt x="44210" y="77419"/>
                      <a:pt x="50526" y="77419"/>
                      <a:pt x="56842" y="77419"/>
                    </a:cubicBezTo>
                    <a:cubicBezTo>
                      <a:pt x="69473" y="77419"/>
                      <a:pt x="82105" y="73548"/>
                      <a:pt x="88421" y="69677"/>
                    </a:cubicBezTo>
                    <a:cubicBezTo>
                      <a:pt x="94736" y="61935"/>
                      <a:pt x="101052" y="54193"/>
                      <a:pt x="101052" y="4645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175" name="Shape 175"/>
              <p:cNvSpPr/>
              <p:nvPr/>
            </p:nvSpPr>
            <p:spPr>
              <a:xfrm>
                <a:off x="4832351" y="3411537"/>
                <a:ext cx="76198" cy="9048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62608"/>
                    </a:moveTo>
                    <a:cubicBezTo>
                      <a:pt x="120000" y="78260"/>
                      <a:pt x="114000" y="93913"/>
                      <a:pt x="102000" y="104347"/>
                    </a:cubicBezTo>
                    <a:cubicBezTo>
                      <a:pt x="90000" y="114782"/>
                      <a:pt x="78000" y="120000"/>
                      <a:pt x="60000" y="120000"/>
                    </a:cubicBezTo>
                    <a:cubicBezTo>
                      <a:pt x="42000" y="120000"/>
                      <a:pt x="24000" y="114782"/>
                      <a:pt x="18000" y="104347"/>
                    </a:cubicBezTo>
                    <a:cubicBezTo>
                      <a:pt x="6000" y="93913"/>
                      <a:pt x="0" y="78260"/>
                      <a:pt x="0" y="62608"/>
                    </a:cubicBezTo>
                    <a:cubicBezTo>
                      <a:pt x="0" y="41739"/>
                      <a:pt x="6000" y="26086"/>
                      <a:pt x="18000" y="15652"/>
                    </a:cubicBezTo>
                    <a:cubicBezTo>
                      <a:pt x="24000" y="5217"/>
                      <a:pt x="42000" y="0"/>
                      <a:pt x="60000" y="0"/>
                    </a:cubicBezTo>
                    <a:cubicBezTo>
                      <a:pt x="78000" y="0"/>
                      <a:pt x="90000" y="5217"/>
                      <a:pt x="102000" y="15652"/>
                    </a:cubicBezTo>
                    <a:cubicBezTo>
                      <a:pt x="114000" y="26086"/>
                      <a:pt x="120000" y="41739"/>
                      <a:pt x="120000" y="62608"/>
                    </a:cubicBezTo>
                    <a:close/>
                    <a:moveTo>
                      <a:pt x="96000" y="62608"/>
                    </a:moveTo>
                    <a:cubicBezTo>
                      <a:pt x="96000" y="46956"/>
                      <a:pt x="96000" y="36521"/>
                      <a:pt x="90000" y="26086"/>
                    </a:cubicBezTo>
                    <a:cubicBezTo>
                      <a:pt x="78000" y="20869"/>
                      <a:pt x="72000" y="15652"/>
                      <a:pt x="60000" y="15652"/>
                    </a:cubicBezTo>
                    <a:cubicBezTo>
                      <a:pt x="48000" y="15652"/>
                      <a:pt x="36000" y="20869"/>
                      <a:pt x="30000" y="26086"/>
                    </a:cubicBezTo>
                    <a:cubicBezTo>
                      <a:pt x="24000" y="36521"/>
                      <a:pt x="24000" y="46956"/>
                      <a:pt x="24000" y="62608"/>
                    </a:cubicBezTo>
                    <a:cubicBezTo>
                      <a:pt x="24000" y="73043"/>
                      <a:pt x="24000" y="88695"/>
                      <a:pt x="30000" y="93913"/>
                    </a:cubicBezTo>
                    <a:cubicBezTo>
                      <a:pt x="36000" y="99130"/>
                      <a:pt x="48000" y="104347"/>
                      <a:pt x="60000" y="104347"/>
                    </a:cubicBezTo>
                    <a:cubicBezTo>
                      <a:pt x="72000" y="104347"/>
                      <a:pt x="78000" y="99130"/>
                      <a:pt x="90000" y="93913"/>
                    </a:cubicBezTo>
                    <a:cubicBezTo>
                      <a:pt x="96000" y="88695"/>
                      <a:pt x="96000" y="73043"/>
                      <a:pt x="96000" y="6260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176" name="Shape 176"/>
              <p:cNvSpPr/>
              <p:nvPr/>
            </p:nvSpPr>
            <p:spPr>
              <a:xfrm>
                <a:off x="4930776" y="3414712"/>
                <a:ext cx="49211" cy="87313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21818"/>
                    </a:moveTo>
                    <a:cubicBezTo>
                      <a:pt x="120000" y="21818"/>
                      <a:pt x="120000" y="21818"/>
                      <a:pt x="120000" y="21818"/>
                    </a:cubicBezTo>
                    <a:cubicBezTo>
                      <a:pt x="120000" y="21818"/>
                      <a:pt x="110769" y="21818"/>
                      <a:pt x="110769" y="21818"/>
                    </a:cubicBezTo>
                    <a:cubicBezTo>
                      <a:pt x="101538" y="16363"/>
                      <a:pt x="92307" y="16363"/>
                      <a:pt x="92307" y="16363"/>
                    </a:cubicBezTo>
                    <a:cubicBezTo>
                      <a:pt x="83076" y="16363"/>
                      <a:pt x="73846" y="21818"/>
                      <a:pt x="55384" y="21818"/>
                    </a:cubicBezTo>
                    <a:cubicBezTo>
                      <a:pt x="46153" y="27272"/>
                      <a:pt x="36923" y="27272"/>
                      <a:pt x="27692" y="32727"/>
                    </a:cubicBezTo>
                    <a:cubicBezTo>
                      <a:pt x="27692" y="120000"/>
                      <a:pt x="27692" y="120000"/>
                      <a:pt x="27692" y="120000"/>
                    </a:cubicBezTo>
                    <a:cubicBezTo>
                      <a:pt x="0" y="120000"/>
                      <a:pt x="0" y="120000"/>
                      <a:pt x="0" y="12000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7692" y="0"/>
                      <a:pt x="27692" y="0"/>
                      <a:pt x="27692" y="0"/>
                    </a:cubicBezTo>
                    <a:cubicBezTo>
                      <a:pt x="27692" y="16363"/>
                      <a:pt x="27692" y="16363"/>
                      <a:pt x="27692" y="16363"/>
                    </a:cubicBezTo>
                    <a:cubicBezTo>
                      <a:pt x="46153" y="10909"/>
                      <a:pt x="55384" y="5454"/>
                      <a:pt x="64615" y="5454"/>
                    </a:cubicBezTo>
                    <a:cubicBezTo>
                      <a:pt x="73846" y="0"/>
                      <a:pt x="92307" y="0"/>
                      <a:pt x="101538" y="0"/>
                    </a:cubicBezTo>
                    <a:cubicBezTo>
                      <a:pt x="101538" y="0"/>
                      <a:pt x="110769" y="0"/>
                      <a:pt x="110769" y="0"/>
                    </a:cubicBezTo>
                    <a:cubicBezTo>
                      <a:pt x="110769" y="0"/>
                      <a:pt x="120000" y="0"/>
                      <a:pt x="120000" y="0"/>
                    </a:cubicBezTo>
                    <a:lnTo>
                      <a:pt x="120000" y="21818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177" name="Shape 177"/>
              <p:cNvSpPr/>
              <p:nvPr/>
            </p:nvSpPr>
            <p:spPr>
              <a:xfrm>
                <a:off x="4991101" y="3390901"/>
                <a:ext cx="53974" cy="111125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9999" y="115714"/>
                    </a:moveTo>
                    <a:cubicBezTo>
                      <a:pt x="111428" y="119999"/>
                      <a:pt x="111428" y="119999"/>
                      <a:pt x="102857" y="119999"/>
                    </a:cubicBezTo>
                    <a:cubicBezTo>
                      <a:pt x="94285" y="119999"/>
                      <a:pt x="85714" y="119999"/>
                      <a:pt x="85714" y="119999"/>
                    </a:cubicBezTo>
                    <a:cubicBezTo>
                      <a:pt x="59999" y="119999"/>
                      <a:pt x="51428" y="115714"/>
                      <a:pt x="34285" y="111428"/>
                    </a:cubicBezTo>
                    <a:cubicBezTo>
                      <a:pt x="25714" y="107142"/>
                      <a:pt x="25714" y="98571"/>
                      <a:pt x="25714" y="89999"/>
                    </a:cubicBezTo>
                    <a:cubicBezTo>
                      <a:pt x="25714" y="38571"/>
                      <a:pt x="25714" y="38571"/>
                      <a:pt x="25714" y="38571"/>
                    </a:cubicBezTo>
                    <a:cubicBezTo>
                      <a:pt x="0" y="38571"/>
                      <a:pt x="0" y="38571"/>
                      <a:pt x="0" y="38571"/>
                    </a:cubicBezTo>
                    <a:cubicBezTo>
                      <a:pt x="0" y="25714"/>
                      <a:pt x="0" y="25714"/>
                      <a:pt x="0" y="25714"/>
                    </a:cubicBezTo>
                    <a:cubicBezTo>
                      <a:pt x="25714" y="25714"/>
                      <a:pt x="25714" y="25714"/>
                      <a:pt x="25714" y="25714"/>
                    </a:cubicBezTo>
                    <a:cubicBezTo>
                      <a:pt x="25714" y="0"/>
                      <a:pt x="25714" y="0"/>
                      <a:pt x="25714" y="0"/>
                    </a:cubicBezTo>
                    <a:cubicBezTo>
                      <a:pt x="51428" y="0"/>
                      <a:pt x="51428" y="0"/>
                      <a:pt x="51428" y="0"/>
                    </a:cubicBezTo>
                    <a:cubicBezTo>
                      <a:pt x="51428" y="25714"/>
                      <a:pt x="51428" y="25714"/>
                      <a:pt x="51428" y="25714"/>
                    </a:cubicBezTo>
                    <a:cubicBezTo>
                      <a:pt x="119999" y="25714"/>
                      <a:pt x="119999" y="25714"/>
                      <a:pt x="119999" y="25714"/>
                    </a:cubicBezTo>
                    <a:cubicBezTo>
                      <a:pt x="119999" y="38571"/>
                      <a:pt x="119999" y="38571"/>
                      <a:pt x="119999" y="38571"/>
                    </a:cubicBezTo>
                    <a:cubicBezTo>
                      <a:pt x="51428" y="38571"/>
                      <a:pt x="51428" y="38571"/>
                      <a:pt x="51428" y="38571"/>
                    </a:cubicBezTo>
                    <a:cubicBezTo>
                      <a:pt x="51428" y="81428"/>
                      <a:pt x="51428" y="81428"/>
                      <a:pt x="51428" y="81428"/>
                    </a:cubicBezTo>
                    <a:cubicBezTo>
                      <a:pt x="51428" y="85714"/>
                      <a:pt x="51428" y="89999"/>
                      <a:pt x="51428" y="94285"/>
                    </a:cubicBezTo>
                    <a:cubicBezTo>
                      <a:pt x="59999" y="94285"/>
                      <a:pt x="59999" y="98571"/>
                      <a:pt x="59999" y="98571"/>
                    </a:cubicBezTo>
                    <a:cubicBezTo>
                      <a:pt x="59999" y="102857"/>
                      <a:pt x="68571" y="102857"/>
                      <a:pt x="68571" y="102857"/>
                    </a:cubicBezTo>
                    <a:cubicBezTo>
                      <a:pt x="77142" y="107142"/>
                      <a:pt x="77142" y="107142"/>
                      <a:pt x="94285" y="107142"/>
                    </a:cubicBezTo>
                    <a:cubicBezTo>
                      <a:pt x="94285" y="107142"/>
                      <a:pt x="102857" y="107142"/>
                      <a:pt x="102857" y="107142"/>
                    </a:cubicBezTo>
                    <a:cubicBezTo>
                      <a:pt x="111428" y="102857"/>
                      <a:pt x="111428" y="102857"/>
                      <a:pt x="119999" y="102857"/>
                    </a:cubicBezTo>
                    <a:cubicBezTo>
                      <a:pt x="119999" y="102857"/>
                      <a:pt x="119999" y="102857"/>
                      <a:pt x="119999" y="102857"/>
                    </a:cubicBezTo>
                    <a:lnTo>
                      <a:pt x="119999" y="115714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178" name="Shape 178"/>
              <p:cNvSpPr/>
              <p:nvPr/>
            </p:nvSpPr>
            <p:spPr>
              <a:xfrm>
                <a:off x="5056187" y="3514726"/>
                <a:ext cx="95250" cy="7937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179" name="Shape 179"/>
              <p:cNvSpPr/>
              <p:nvPr/>
            </p:nvSpPr>
            <p:spPr>
              <a:xfrm>
                <a:off x="5168901" y="3387726"/>
                <a:ext cx="73025" cy="11430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120000"/>
                    </a:moveTo>
                    <a:lnTo>
                      <a:pt x="0" y="120000"/>
                    </a:lnTo>
                    <a:lnTo>
                      <a:pt x="0" y="0"/>
                    </a:lnTo>
                    <a:lnTo>
                      <a:pt x="120000" y="0"/>
                    </a:lnTo>
                    <a:lnTo>
                      <a:pt x="120000" y="11666"/>
                    </a:lnTo>
                    <a:lnTo>
                      <a:pt x="26086" y="11666"/>
                    </a:lnTo>
                    <a:lnTo>
                      <a:pt x="26086" y="45000"/>
                    </a:lnTo>
                    <a:lnTo>
                      <a:pt x="120000" y="45000"/>
                    </a:lnTo>
                    <a:lnTo>
                      <a:pt x="120000" y="58333"/>
                    </a:lnTo>
                    <a:lnTo>
                      <a:pt x="26086" y="58333"/>
                    </a:lnTo>
                    <a:lnTo>
                      <a:pt x="26086" y="103333"/>
                    </a:lnTo>
                    <a:lnTo>
                      <a:pt x="120000" y="103333"/>
                    </a:lnTo>
                    <a:lnTo>
                      <a:pt x="120000" y="12000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180" name="Shape 180"/>
              <p:cNvSpPr/>
              <p:nvPr/>
            </p:nvSpPr>
            <p:spPr>
              <a:xfrm>
                <a:off x="5264151" y="3387726"/>
                <a:ext cx="87313" cy="11430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70344"/>
                    </a:moveTo>
                    <a:cubicBezTo>
                      <a:pt x="120000" y="78620"/>
                      <a:pt x="114782" y="86896"/>
                      <a:pt x="114782" y="91034"/>
                    </a:cubicBezTo>
                    <a:cubicBezTo>
                      <a:pt x="109565" y="99310"/>
                      <a:pt x="109565" y="103448"/>
                      <a:pt x="104347" y="107586"/>
                    </a:cubicBezTo>
                    <a:cubicBezTo>
                      <a:pt x="99130" y="111724"/>
                      <a:pt x="88695" y="115862"/>
                      <a:pt x="83478" y="120000"/>
                    </a:cubicBezTo>
                    <a:cubicBezTo>
                      <a:pt x="78260" y="120000"/>
                      <a:pt x="67826" y="120000"/>
                      <a:pt x="57391" y="120000"/>
                    </a:cubicBezTo>
                    <a:cubicBezTo>
                      <a:pt x="52173" y="120000"/>
                      <a:pt x="41739" y="120000"/>
                      <a:pt x="36521" y="120000"/>
                    </a:cubicBezTo>
                    <a:cubicBezTo>
                      <a:pt x="26086" y="115862"/>
                      <a:pt x="20869" y="111724"/>
                      <a:pt x="15652" y="107586"/>
                    </a:cubicBezTo>
                    <a:cubicBezTo>
                      <a:pt x="10434" y="103448"/>
                      <a:pt x="5217" y="99310"/>
                      <a:pt x="5217" y="95172"/>
                    </a:cubicBezTo>
                    <a:cubicBezTo>
                      <a:pt x="0" y="86896"/>
                      <a:pt x="0" y="78620"/>
                      <a:pt x="0" y="70344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0869" y="0"/>
                      <a:pt x="20869" y="0"/>
                      <a:pt x="20869" y="0"/>
                    </a:cubicBezTo>
                    <a:cubicBezTo>
                      <a:pt x="20869" y="70344"/>
                      <a:pt x="20869" y="70344"/>
                      <a:pt x="20869" y="70344"/>
                    </a:cubicBezTo>
                    <a:cubicBezTo>
                      <a:pt x="20869" y="78620"/>
                      <a:pt x="20869" y="82758"/>
                      <a:pt x="20869" y="86896"/>
                    </a:cubicBezTo>
                    <a:cubicBezTo>
                      <a:pt x="26086" y="91034"/>
                      <a:pt x="26086" y="95172"/>
                      <a:pt x="31304" y="95172"/>
                    </a:cubicBezTo>
                    <a:cubicBezTo>
                      <a:pt x="31304" y="99310"/>
                      <a:pt x="36521" y="103448"/>
                      <a:pt x="41739" y="103448"/>
                    </a:cubicBezTo>
                    <a:cubicBezTo>
                      <a:pt x="46956" y="107586"/>
                      <a:pt x="52173" y="107586"/>
                      <a:pt x="57391" y="107586"/>
                    </a:cubicBezTo>
                    <a:cubicBezTo>
                      <a:pt x="67826" y="107586"/>
                      <a:pt x="73043" y="107586"/>
                      <a:pt x="78260" y="103448"/>
                    </a:cubicBezTo>
                    <a:cubicBezTo>
                      <a:pt x="83478" y="103448"/>
                      <a:pt x="88695" y="99310"/>
                      <a:pt x="88695" y="95172"/>
                    </a:cubicBezTo>
                    <a:cubicBezTo>
                      <a:pt x="93913" y="95172"/>
                      <a:pt x="93913" y="91034"/>
                      <a:pt x="93913" y="86896"/>
                    </a:cubicBezTo>
                    <a:cubicBezTo>
                      <a:pt x="99130" y="82758"/>
                      <a:pt x="99130" y="78620"/>
                      <a:pt x="99130" y="70344"/>
                    </a:cubicBezTo>
                    <a:cubicBezTo>
                      <a:pt x="99130" y="0"/>
                      <a:pt x="99130" y="0"/>
                      <a:pt x="99130" y="0"/>
                    </a:cubicBezTo>
                    <a:cubicBezTo>
                      <a:pt x="120000" y="0"/>
                      <a:pt x="120000" y="0"/>
                      <a:pt x="120000" y="0"/>
                    </a:cubicBezTo>
                    <a:lnTo>
                      <a:pt x="120000" y="70344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181" name="Shape 181"/>
              <p:cNvSpPr/>
              <p:nvPr/>
            </p:nvSpPr>
            <p:spPr>
              <a:xfrm>
                <a:off x="3786187" y="3321051"/>
                <a:ext cx="260350" cy="21748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06086" y="17454"/>
                    </a:moveTo>
                    <a:cubicBezTo>
                      <a:pt x="109565" y="17454"/>
                      <a:pt x="114782" y="15272"/>
                      <a:pt x="120000" y="13090"/>
                    </a:cubicBezTo>
                    <a:cubicBezTo>
                      <a:pt x="116521" y="19636"/>
                      <a:pt x="111304" y="24000"/>
                      <a:pt x="107826" y="28363"/>
                    </a:cubicBezTo>
                    <a:cubicBezTo>
                      <a:pt x="107826" y="30545"/>
                      <a:pt x="107826" y="32727"/>
                      <a:pt x="107826" y="32727"/>
                    </a:cubicBezTo>
                    <a:cubicBezTo>
                      <a:pt x="107826" y="74181"/>
                      <a:pt x="81739" y="120000"/>
                      <a:pt x="38260" y="120000"/>
                    </a:cubicBezTo>
                    <a:cubicBezTo>
                      <a:pt x="24347" y="120000"/>
                      <a:pt x="10434" y="115636"/>
                      <a:pt x="0" y="106909"/>
                    </a:cubicBezTo>
                    <a:cubicBezTo>
                      <a:pt x="1739" y="106909"/>
                      <a:pt x="3478" y="106909"/>
                      <a:pt x="5217" y="106909"/>
                    </a:cubicBezTo>
                    <a:cubicBezTo>
                      <a:pt x="17391" y="106909"/>
                      <a:pt x="27826" y="102545"/>
                      <a:pt x="36521" y="93818"/>
                    </a:cubicBezTo>
                    <a:cubicBezTo>
                      <a:pt x="26086" y="93818"/>
                      <a:pt x="15652" y="85090"/>
                      <a:pt x="13913" y="72000"/>
                    </a:cubicBezTo>
                    <a:cubicBezTo>
                      <a:pt x="15652" y="74181"/>
                      <a:pt x="15652" y="74181"/>
                      <a:pt x="17391" y="74181"/>
                    </a:cubicBezTo>
                    <a:cubicBezTo>
                      <a:pt x="20869" y="74181"/>
                      <a:pt x="22608" y="72000"/>
                      <a:pt x="24347" y="72000"/>
                    </a:cubicBezTo>
                    <a:cubicBezTo>
                      <a:pt x="13913" y="69818"/>
                      <a:pt x="5217" y="56727"/>
                      <a:pt x="5217" y="41454"/>
                    </a:cubicBezTo>
                    <a:cubicBezTo>
                      <a:pt x="5217" y="41454"/>
                      <a:pt x="5217" y="41454"/>
                      <a:pt x="5217" y="41454"/>
                    </a:cubicBezTo>
                    <a:cubicBezTo>
                      <a:pt x="8695" y="43636"/>
                      <a:pt x="12173" y="45818"/>
                      <a:pt x="15652" y="45818"/>
                    </a:cubicBezTo>
                    <a:cubicBezTo>
                      <a:pt x="8695" y="39272"/>
                      <a:pt x="5217" y="30545"/>
                      <a:pt x="5217" y="19636"/>
                    </a:cubicBezTo>
                    <a:cubicBezTo>
                      <a:pt x="5217" y="15272"/>
                      <a:pt x="6956" y="8727"/>
                      <a:pt x="8695" y="4363"/>
                    </a:cubicBezTo>
                    <a:cubicBezTo>
                      <a:pt x="20869" y="24000"/>
                      <a:pt x="38260" y="34909"/>
                      <a:pt x="59130" y="37090"/>
                    </a:cubicBezTo>
                    <a:cubicBezTo>
                      <a:pt x="59130" y="34909"/>
                      <a:pt x="57391" y="32727"/>
                      <a:pt x="57391" y="30545"/>
                    </a:cubicBezTo>
                    <a:cubicBezTo>
                      <a:pt x="57391" y="13090"/>
                      <a:pt x="69565" y="0"/>
                      <a:pt x="83478" y="0"/>
                    </a:cubicBezTo>
                    <a:cubicBezTo>
                      <a:pt x="90434" y="0"/>
                      <a:pt x="95652" y="2181"/>
                      <a:pt x="100869" y="8727"/>
                    </a:cubicBezTo>
                    <a:cubicBezTo>
                      <a:pt x="106086" y="6545"/>
                      <a:pt x="111304" y="4363"/>
                      <a:pt x="116521" y="2181"/>
                    </a:cubicBezTo>
                    <a:cubicBezTo>
                      <a:pt x="114782" y="8727"/>
                      <a:pt x="109565" y="15272"/>
                      <a:pt x="106086" y="17454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</p:grpSp>
        <p:pic>
          <p:nvPicPr>
            <p:cNvPr id="182" name="Shape 182"/>
            <p:cNvPicPr preferRelativeResize="0"/>
            <p:nvPr/>
          </p:nvPicPr>
          <p:blipFill rotWithShape="1">
            <a:blip r:embed="rId3" cstate="print">
              <a:alphaModFix/>
            </a:blip>
            <a:srcRect/>
            <a:stretch/>
          </p:blipFill>
          <p:spPr>
            <a:xfrm>
              <a:off x="6778910" y="6317551"/>
              <a:ext cx="1478281" cy="27127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3" name="Shape 183"/>
            <p:cNvSpPr/>
            <p:nvPr/>
          </p:nvSpPr>
          <p:spPr>
            <a:xfrm>
              <a:off x="4264025" y="6453187"/>
              <a:ext cx="633413" cy="4048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84" name="Shape 184"/>
            <p:cNvSpPr txBox="1"/>
            <p:nvPr/>
          </p:nvSpPr>
          <p:spPr>
            <a:xfrm>
              <a:off x="4208087" y="6433591"/>
              <a:ext cx="729687" cy="307777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Verdana"/>
                <a:buNone/>
              </a:pPr>
              <a:r>
                <a:rPr lang="en-GB" sz="700" b="0" i="1" u="none" strike="noStrike" cap="none">
                  <a:solidFill>
                    <a:srgbClr val="FFFFFF"/>
                  </a:solidFill>
                  <a:latin typeface="Verdana"/>
                  <a:ea typeface="Verdana"/>
                  <a:cs typeface="Verdana"/>
                  <a:sym typeface="Verdana"/>
                </a:rPr>
                <a:t>Mobility and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Verdana"/>
                <a:buNone/>
              </a:pPr>
              <a:r>
                <a:rPr lang="en-GB" sz="700" b="0" i="1" u="none" strike="noStrike" cap="none">
                  <a:solidFill>
                    <a:srgbClr val="FFFFFF"/>
                  </a:solidFill>
                  <a:latin typeface="Verdana"/>
                  <a:ea typeface="Verdana"/>
                  <a:cs typeface="Verdana"/>
                  <a:sym typeface="Verdana"/>
                </a:rPr>
                <a:t>Transport</a:t>
              </a:r>
            </a:p>
          </p:txBody>
        </p:sp>
      </p:grpSp>
      <p:sp>
        <p:nvSpPr>
          <p:cNvPr id="185" name="Shape 185"/>
          <p:cNvSpPr txBox="1">
            <a:spLocks noGrp="1"/>
          </p:cNvSpPr>
          <p:nvPr>
            <p:ph type="body" idx="2"/>
          </p:nvPr>
        </p:nvSpPr>
        <p:spPr>
          <a:xfrm>
            <a:off x="395287" y="1484783"/>
            <a:ext cx="8353423" cy="3242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140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873125" marR="0" lvl="1" indent="-111125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01750" marR="0" lvl="2" indent="-23495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14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54175" marR="0" lvl="3" indent="22225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16125" marR="0" lvl="4" indent="15875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02"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971550" y="1897672"/>
            <a:ext cx="7200900" cy="431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6"/>
              </a:buClr>
              <a:buFont typeface="Verdana"/>
              <a:buNone/>
              <a:defRPr sz="2400" b="1" i="0" u="none" strike="noStrike" cap="none">
                <a:solidFill>
                  <a:schemeClr val="accent6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1276829" y="2647935"/>
            <a:ext cx="6895621" cy="33733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563" marR="0" lvl="0" indent="-4762" algn="l" rtl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lt1"/>
              </a:buClr>
              <a:buSzPct val="100000"/>
              <a:buFont typeface="Verdana"/>
              <a:buChar char="•"/>
              <a:defRPr sz="1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23888" marR="0" lvl="1" indent="11112" algn="l" rtl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lt1"/>
              </a:buClr>
              <a:buSzPct val="100000"/>
              <a:buFont typeface="Verdana"/>
              <a:buChar char="•"/>
              <a:defRPr sz="1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01750" marR="0" lvl="2" indent="-23495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sz="1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54175" marR="0" lvl="3" indent="-53831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1"/>
              </a:buClr>
              <a:buSzPct val="91115"/>
              <a:buFont typeface="Arial"/>
              <a:buChar char="–"/>
              <a:defRPr sz="105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16125" marR="0" lvl="4" indent="-60181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1"/>
              </a:buClr>
              <a:buSzPct val="91115"/>
              <a:buFont typeface="Arial"/>
              <a:buChar char="»"/>
              <a:defRPr sz="105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grpSp>
        <p:nvGrpSpPr>
          <p:cNvPr id="2" name="Shape 189"/>
          <p:cNvGrpSpPr/>
          <p:nvPr/>
        </p:nvGrpSpPr>
        <p:grpSpPr>
          <a:xfrm>
            <a:off x="3957636" y="289375"/>
            <a:ext cx="1465262" cy="1017587"/>
            <a:chOff x="2412" y="272"/>
            <a:chExt cx="1162" cy="807"/>
          </a:xfrm>
        </p:grpSpPr>
        <p:sp>
          <p:nvSpPr>
            <p:cNvPr id="190" name="Shape 190"/>
            <p:cNvSpPr/>
            <p:nvPr/>
          </p:nvSpPr>
          <p:spPr>
            <a:xfrm>
              <a:off x="2412" y="273"/>
              <a:ext cx="570" cy="21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0000"/>
                  </a:moveTo>
                  <a:lnTo>
                    <a:pt x="0" y="120000"/>
                  </a:lnTo>
                  <a:cubicBezTo>
                    <a:pt x="0" y="120000"/>
                    <a:pt x="72262" y="94500"/>
                    <a:pt x="74335" y="93750"/>
                  </a:cubicBezTo>
                  <a:cubicBezTo>
                    <a:pt x="77443" y="92250"/>
                    <a:pt x="80207" y="90750"/>
                    <a:pt x="82832" y="88687"/>
                  </a:cubicBezTo>
                  <a:cubicBezTo>
                    <a:pt x="88704" y="84375"/>
                    <a:pt x="94093" y="77812"/>
                    <a:pt x="98860" y="69000"/>
                  </a:cubicBezTo>
                  <a:cubicBezTo>
                    <a:pt x="103419" y="60750"/>
                    <a:pt x="107633" y="48562"/>
                    <a:pt x="111848" y="35250"/>
                  </a:cubicBezTo>
                  <a:cubicBezTo>
                    <a:pt x="114542" y="26812"/>
                    <a:pt x="117374" y="15937"/>
                    <a:pt x="119999" y="5250"/>
                  </a:cubicBezTo>
                  <a:lnTo>
                    <a:pt x="119999" y="0"/>
                  </a:lnTo>
                  <a:cubicBezTo>
                    <a:pt x="116891" y="12562"/>
                    <a:pt x="113782" y="23437"/>
                    <a:pt x="110673" y="32812"/>
                  </a:cubicBezTo>
                  <a:cubicBezTo>
                    <a:pt x="106459" y="45562"/>
                    <a:pt x="102107" y="55875"/>
                    <a:pt x="97616" y="63562"/>
                  </a:cubicBezTo>
                  <a:cubicBezTo>
                    <a:pt x="92987" y="71625"/>
                    <a:pt x="87806" y="77625"/>
                    <a:pt x="82141" y="81562"/>
                  </a:cubicBezTo>
                  <a:cubicBezTo>
                    <a:pt x="79654" y="83250"/>
                    <a:pt x="76960" y="84562"/>
                    <a:pt x="73920" y="85875"/>
                  </a:cubicBezTo>
                  <a:cubicBezTo>
                    <a:pt x="71917" y="86625"/>
                    <a:pt x="69844" y="87187"/>
                    <a:pt x="67841" y="87750"/>
                  </a:cubicBezTo>
                  <a:cubicBezTo>
                    <a:pt x="67081" y="87937"/>
                    <a:pt x="0" y="107250"/>
                    <a:pt x="0" y="107250"/>
                  </a:cubicBezTo>
                  <a:lnTo>
                    <a:pt x="0" y="12000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91" name="Shape 191"/>
            <p:cNvSpPr/>
            <p:nvPr/>
          </p:nvSpPr>
          <p:spPr>
            <a:xfrm>
              <a:off x="2412" y="320"/>
              <a:ext cx="570" cy="19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6925" y="65583"/>
                  </a:moveTo>
                  <a:lnTo>
                    <a:pt x="96925" y="65583"/>
                  </a:lnTo>
                  <a:cubicBezTo>
                    <a:pt x="92435" y="73299"/>
                    <a:pt x="87184" y="78984"/>
                    <a:pt x="81381" y="82233"/>
                  </a:cubicBezTo>
                  <a:cubicBezTo>
                    <a:pt x="78963" y="83857"/>
                    <a:pt x="76269" y="84873"/>
                    <a:pt x="73160" y="85888"/>
                  </a:cubicBezTo>
                  <a:cubicBezTo>
                    <a:pt x="71364" y="86497"/>
                    <a:pt x="69568" y="86903"/>
                    <a:pt x="67702" y="87512"/>
                  </a:cubicBezTo>
                  <a:cubicBezTo>
                    <a:pt x="66735" y="87715"/>
                    <a:pt x="65768" y="87918"/>
                    <a:pt x="64801" y="88121"/>
                  </a:cubicBezTo>
                  <a:cubicBezTo>
                    <a:pt x="42625" y="94010"/>
                    <a:pt x="20587" y="100304"/>
                    <a:pt x="0" y="106192"/>
                  </a:cubicBezTo>
                  <a:lnTo>
                    <a:pt x="0" y="120000"/>
                  </a:lnTo>
                  <a:cubicBezTo>
                    <a:pt x="20725" y="112487"/>
                    <a:pt x="42970" y="104771"/>
                    <a:pt x="65077" y="97461"/>
                  </a:cubicBezTo>
                  <a:cubicBezTo>
                    <a:pt x="66113" y="97055"/>
                    <a:pt x="67081" y="96649"/>
                    <a:pt x="68048" y="96446"/>
                  </a:cubicBezTo>
                  <a:cubicBezTo>
                    <a:pt x="69844" y="95837"/>
                    <a:pt x="71709" y="95228"/>
                    <a:pt x="73506" y="94619"/>
                  </a:cubicBezTo>
                  <a:cubicBezTo>
                    <a:pt x="76683" y="93401"/>
                    <a:pt x="79447" y="91979"/>
                    <a:pt x="81934" y="90152"/>
                  </a:cubicBezTo>
                  <a:cubicBezTo>
                    <a:pt x="87944" y="86294"/>
                    <a:pt x="93402" y="80000"/>
                    <a:pt x="98100" y="71675"/>
                  </a:cubicBezTo>
                  <a:cubicBezTo>
                    <a:pt x="102728" y="63553"/>
                    <a:pt x="106873" y="51979"/>
                    <a:pt x="111295" y="37766"/>
                  </a:cubicBezTo>
                  <a:cubicBezTo>
                    <a:pt x="114058" y="29035"/>
                    <a:pt x="117098" y="16649"/>
                    <a:pt x="119999" y="5076"/>
                  </a:cubicBezTo>
                  <a:lnTo>
                    <a:pt x="119999" y="0"/>
                  </a:lnTo>
                  <a:cubicBezTo>
                    <a:pt x="116614" y="13604"/>
                    <a:pt x="113367" y="24974"/>
                    <a:pt x="110189" y="34517"/>
                  </a:cubicBezTo>
                  <a:cubicBezTo>
                    <a:pt x="105906" y="47715"/>
                    <a:pt x="101416" y="58071"/>
                    <a:pt x="96925" y="65583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92" name="Shape 192"/>
            <p:cNvSpPr/>
            <p:nvPr/>
          </p:nvSpPr>
          <p:spPr>
            <a:xfrm>
              <a:off x="2412" y="367"/>
              <a:ext cx="570" cy="17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9568" y="36492"/>
                  </a:moveTo>
                  <a:lnTo>
                    <a:pt x="109568" y="36492"/>
                  </a:lnTo>
                  <a:cubicBezTo>
                    <a:pt x="105215" y="49477"/>
                    <a:pt x="100587" y="59776"/>
                    <a:pt x="95889" y="67164"/>
                  </a:cubicBezTo>
                  <a:cubicBezTo>
                    <a:pt x="91329" y="74328"/>
                    <a:pt x="86217" y="79253"/>
                    <a:pt x="80276" y="82388"/>
                  </a:cubicBezTo>
                  <a:cubicBezTo>
                    <a:pt x="77789" y="83731"/>
                    <a:pt x="75164" y="84850"/>
                    <a:pt x="72124" y="85746"/>
                  </a:cubicBezTo>
                  <a:lnTo>
                    <a:pt x="0" y="105000"/>
                  </a:lnTo>
                  <a:lnTo>
                    <a:pt x="0" y="120000"/>
                  </a:lnTo>
                  <a:lnTo>
                    <a:pt x="64110" y="98059"/>
                  </a:lnTo>
                  <a:lnTo>
                    <a:pt x="72400" y="95149"/>
                  </a:lnTo>
                  <a:cubicBezTo>
                    <a:pt x="75509" y="94029"/>
                    <a:pt x="78272" y="92686"/>
                    <a:pt x="80690" y="91119"/>
                  </a:cubicBezTo>
                  <a:cubicBezTo>
                    <a:pt x="86908" y="87537"/>
                    <a:pt x="92158" y="81716"/>
                    <a:pt x="96856" y="73880"/>
                  </a:cubicBezTo>
                  <a:cubicBezTo>
                    <a:pt x="101692" y="66044"/>
                    <a:pt x="106528" y="53059"/>
                    <a:pt x="111018" y="38955"/>
                  </a:cubicBezTo>
                  <a:cubicBezTo>
                    <a:pt x="113989" y="29776"/>
                    <a:pt x="116891" y="17686"/>
                    <a:pt x="119999" y="5149"/>
                  </a:cubicBezTo>
                  <a:lnTo>
                    <a:pt x="119999" y="0"/>
                  </a:lnTo>
                  <a:cubicBezTo>
                    <a:pt x="116407" y="14328"/>
                    <a:pt x="113022" y="26417"/>
                    <a:pt x="109568" y="36492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93" name="Shape 193"/>
            <p:cNvSpPr/>
            <p:nvPr/>
          </p:nvSpPr>
          <p:spPr>
            <a:xfrm>
              <a:off x="2412" y="461"/>
              <a:ext cx="570" cy="1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2158" y="63724"/>
                  </a:moveTo>
                  <a:lnTo>
                    <a:pt x="92158" y="63724"/>
                  </a:lnTo>
                  <a:cubicBezTo>
                    <a:pt x="87944" y="73103"/>
                    <a:pt x="84835" y="78344"/>
                    <a:pt x="78825" y="80827"/>
                  </a:cubicBezTo>
                  <a:cubicBezTo>
                    <a:pt x="75164" y="82482"/>
                    <a:pt x="71502" y="83310"/>
                    <a:pt x="67841" y="83862"/>
                  </a:cubicBezTo>
                  <a:cubicBezTo>
                    <a:pt x="66113" y="84137"/>
                    <a:pt x="64386" y="84689"/>
                    <a:pt x="62659" y="84965"/>
                  </a:cubicBezTo>
                  <a:cubicBezTo>
                    <a:pt x="51744" y="87448"/>
                    <a:pt x="41036" y="90206"/>
                    <a:pt x="30120" y="93241"/>
                  </a:cubicBezTo>
                  <a:lnTo>
                    <a:pt x="0" y="101241"/>
                  </a:lnTo>
                  <a:lnTo>
                    <a:pt x="0" y="120000"/>
                  </a:lnTo>
                  <a:lnTo>
                    <a:pt x="30397" y="108689"/>
                  </a:lnTo>
                  <a:cubicBezTo>
                    <a:pt x="40276" y="105379"/>
                    <a:pt x="51675" y="101241"/>
                    <a:pt x="62867" y="97655"/>
                  </a:cubicBezTo>
                  <a:lnTo>
                    <a:pt x="70949" y="95172"/>
                  </a:lnTo>
                  <a:cubicBezTo>
                    <a:pt x="74127" y="94068"/>
                    <a:pt x="76753" y="92965"/>
                    <a:pt x="79101" y="91862"/>
                  </a:cubicBezTo>
                  <a:cubicBezTo>
                    <a:pt x="85319" y="88551"/>
                    <a:pt x="90569" y="83586"/>
                    <a:pt x="95267" y="76689"/>
                  </a:cubicBezTo>
                  <a:cubicBezTo>
                    <a:pt x="100241" y="68965"/>
                    <a:pt x="105008" y="57379"/>
                    <a:pt x="109775" y="43586"/>
                  </a:cubicBezTo>
                  <a:cubicBezTo>
                    <a:pt x="114058" y="31448"/>
                    <a:pt x="119999" y="6896"/>
                    <a:pt x="119999" y="6620"/>
                  </a:cubicBezTo>
                  <a:lnTo>
                    <a:pt x="119999" y="0"/>
                  </a:lnTo>
                  <a:cubicBezTo>
                    <a:pt x="116131" y="15172"/>
                    <a:pt x="113851" y="23724"/>
                    <a:pt x="109637" y="34758"/>
                  </a:cubicBezTo>
                  <a:cubicBezTo>
                    <a:pt x="104594" y="48000"/>
                    <a:pt x="95889" y="55172"/>
                    <a:pt x="92158" y="63724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94" name="Shape 194"/>
            <p:cNvSpPr/>
            <p:nvPr/>
          </p:nvSpPr>
          <p:spPr>
            <a:xfrm>
              <a:off x="2412" y="517"/>
              <a:ext cx="570" cy="11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3678" y="63569"/>
                  </a:moveTo>
                  <a:lnTo>
                    <a:pt x="93678" y="63569"/>
                  </a:lnTo>
                  <a:cubicBezTo>
                    <a:pt x="89119" y="70368"/>
                    <a:pt x="84006" y="74787"/>
                    <a:pt x="77996" y="77167"/>
                  </a:cubicBezTo>
                  <a:cubicBezTo>
                    <a:pt x="75578" y="78186"/>
                    <a:pt x="73022" y="79206"/>
                    <a:pt x="70051" y="79546"/>
                  </a:cubicBezTo>
                  <a:lnTo>
                    <a:pt x="61968" y="81586"/>
                  </a:lnTo>
                  <a:cubicBezTo>
                    <a:pt x="41934" y="86005"/>
                    <a:pt x="21968" y="91104"/>
                    <a:pt x="0" y="96883"/>
                  </a:cubicBezTo>
                  <a:lnTo>
                    <a:pt x="0" y="120000"/>
                  </a:lnTo>
                  <a:cubicBezTo>
                    <a:pt x="21001" y="111841"/>
                    <a:pt x="41588" y="104022"/>
                    <a:pt x="62176" y="96883"/>
                  </a:cubicBezTo>
                  <a:lnTo>
                    <a:pt x="70189" y="94164"/>
                  </a:lnTo>
                  <a:cubicBezTo>
                    <a:pt x="73298" y="93144"/>
                    <a:pt x="75854" y="92124"/>
                    <a:pt x="78272" y="90764"/>
                  </a:cubicBezTo>
                  <a:cubicBezTo>
                    <a:pt x="84421" y="87365"/>
                    <a:pt x="89671" y="82266"/>
                    <a:pt x="94369" y="74787"/>
                  </a:cubicBezTo>
                  <a:cubicBezTo>
                    <a:pt x="99481" y="66628"/>
                    <a:pt x="104525" y="55070"/>
                    <a:pt x="109291" y="40113"/>
                  </a:cubicBezTo>
                  <a:cubicBezTo>
                    <a:pt x="112815" y="29235"/>
                    <a:pt x="116338" y="15977"/>
                    <a:pt x="119999" y="339"/>
                  </a:cubicBezTo>
                  <a:lnTo>
                    <a:pt x="119999" y="0"/>
                  </a:lnTo>
                  <a:cubicBezTo>
                    <a:pt x="115993" y="16657"/>
                    <a:pt x="112124" y="20396"/>
                    <a:pt x="108324" y="31954"/>
                  </a:cubicBezTo>
                  <a:cubicBezTo>
                    <a:pt x="103626" y="45892"/>
                    <a:pt x="98721" y="56430"/>
                    <a:pt x="93678" y="63569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95" name="Shape 195"/>
            <p:cNvSpPr/>
            <p:nvPr/>
          </p:nvSpPr>
          <p:spPr>
            <a:xfrm>
              <a:off x="2412" y="555"/>
              <a:ext cx="570" cy="10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2918" y="67432"/>
                  </a:moveTo>
                  <a:lnTo>
                    <a:pt x="92918" y="67432"/>
                  </a:lnTo>
                  <a:cubicBezTo>
                    <a:pt x="88359" y="72870"/>
                    <a:pt x="83385" y="76495"/>
                    <a:pt x="77305" y="78670"/>
                  </a:cubicBezTo>
                  <a:cubicBezTo>
                    <a:pt x="74956" y="79395"/>
                    <a:pt x="72469" y="80120"/>
                    <a:pt x="69360" y="80483"/>
                  </a:cubicBezTo>
                  <a:lnTo>
                    <a:pt x="61347" y="82296"/>
                  </a:lnTo>
                  <a:cubicBezTo>
                    <a:pt x="41243" y="86283"/>
                    <a:pt x="20794" y="90634"/>
                    <a:pt x="0" y="95347"/>
                  </a:cubicBezTo>
                  <a:lnTo>
                    <a:pt x="0" y="120000"/>
                  </a:lnTo>
                  <a:cubicBezTo>
                    <a:pt x="20725" y="112386"/>
                    <a:pt x="41036" y="105135"/>
                    <a:pt x="61554" y="98610"/>
                  </a:cubicBezTo>
                  <a:lnTo>
                    <a:pt x="69499" y="96072"/>
                  </a:lnTo>
                  <a:cubicBezTo>
                    <a:pt x="72607" y="94984"/>
                    <a:pt x="75164" y="94259"/>
                    <a:pt x="77512" y="93172"/>
                  </a:cubicBezTo>
                  <a:cubicBezTo>
                    <a:pt x="83730" y="89909"/>
                    <a:pt x="88773" y="85558"/>
                    <a:pt x="93471" y="79395"/>
                  </a:cubicBezTo>
                  <a:cubicBezTo>
                    <a:pt x="98721" y="72145"/>
                    <a:pt x="103834" y="61631"/>
                    <a:pt x="108670" y="48217"/>
                  </a:cubicBezTo>
                  <a:cubicBezTo>
                    <a:pt x="112400" y="38066"/>
                    <a:pt x="116131" y="25377"/>
                    <a:pt x="119999" y="10513"/>
                  </a:cubicBezTo>
                  <a:lnTo>
                    <a:pt x="119999" y="0"/>
                  </a:lnTo>
                  <a:cubicBezTo>
                    <a:pt x="115785" y="15951"/>
                    <a:pt x="111848" y="28640"/>
                    <a:pt x="107841" y="39154"/>
                  </a:cubicBezTo>
                  <a:cubicBezTo>
                    <a:pt x="103074" y="51480"/>
                    <a:pt x="98100" y="60906"/>
                    <a:pt x="92918" y="67432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96" name="Shape 196"/>
            <p:cNvSpPr/>
            <p:nvPr/>
          </p:nvSpPr>
          <p:spPr>
            <a:xfrm>
              <a:off x="2412" y="603"/>
              <a:ext cx="570" cy="8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2297" y="66327"/>
                  </a:moveTo>
                  <a:lnTo>
                    <a:pt x="92297" y="66327"/>
                  </a:lnTo>
                  <a:cubicBezTo>
                    <a:pt x="87668" y="71563"/>
                    <a:pt x="82694" y="75054"/>
                    <a:pt x="76683" y="76800"/>
                  </a:cubicBezTo>
                  <a:cubicBezTo>
                    <a:pt x="74404" y="77672"/>
                    <a:pt x="71986" y="78109"/>
                    <a:pt x="68808" y="78545"/>
                  </a:cubicBezTo>
                  <a:lnTo>
                    <a:pt x="0" y="90327"/>
                  </a:lnTo>
                  <a:lnTo>
                    <a:pt x="0" y="120000"/>
                  </a:lnTo>
                  <a:lnTo>
                    <a:pt x="61001" y="99490"/>
                  </a:lnTo>
                  <a:lnTo>
                    <a:pt x="68877" y="97309"/>
                  </a:lnTo>
                  <a:cubicBezTo>
                    <a:pt x="71986" y="96436"/>
                    <a:pt x="74542" y="95127"/>
                    <a:pt x="76822" y="94254"/>
                  </a:cubicBezTo>
                  <a:cubicBezTo>
                    <a:pt x="82970" y="91200"/>
                    <a:pt x="88013" y="86836"/>
                    <a:pt x="92711" y="80727"/>
                  </a:cubicBezTo>
                  <a:cubicBezTo>
                    <a:pt x="98031" y="73745"/>
                    <a:pt x="103212" y="63709"/>
                    <a:pt x="108048" y="50618"/>
                  </a:cubicBezTo>
                  <a:cubicBezTo>
                    <a:pt x="111986" y="40145"/>
                    <a:pt x="115924" y="27054"/>
                    <a:pt x="119999" y="11781"/>
                  </a:cubicBezTo>
                  <a:lnTo>
                    <a:pt x="119999" y="0"/>
                  </a:lnTo>
                  <a:cubicBezTo>
                    <a:pt x="115578" y="15709"/>
                    <a:pt x="111433" y="28800"/>
                    <a:pt x="107357" y="38836"/>
                  </a:cubicBezTo>
                  <a:cubicBezTo>
                    <a:pt x="102521" y="51054"/>
                    <a:pt x="97478" y="60218"/>
                    <a:pt x="92297" y="66327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97" name="Shape 197"/>
            <p:cNvSpPr/>
            <p:nvPr/>
          </p:nvSpPr>
          <p:spPr>
            <a:xfrm>
              <a:off x="2412" y="648"/>
              <a:ext cx="570" cy="7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1744" y="64247"/>
                  </a:moveTo>
                  <a:lnTo>
                    <a:pt x="91744" y="64247"/>
                  </a:lnTo>
                  <a:cubicBezTo>
                    <a:pt x="83246" y="73274"/>
                    <a:pt x="74611" y="73805"/>
                    <a:pt x="66183" y="74867"/>
                  </a:cubicBezTo>
                  <a:cubicBezTo>
                    <a:pt x="64248" y="75398"/>
                    <a:pt x="62314" y="75398"/>
                    <a:pt x="60379" y="75929"/>
                  </a:cubicBezTo>
                  <a:lnTo>
                    <a:pt x="0" y="83893"/>
                  </a:lnTo>
                  <a:lnTo>
                    <a:pt x="0" y="120000"/>
                  </a:lnTo>
                  <a:lnTo>
                    <a:pt x="60518" y="99823"/>
                  </a:lnTo>
                  <a:cubicBezTo>
                    <a:pt x="62452" y="99292"/>
                    <a:pt x="64317" y="98761"/>
                    <a:pt x="66252" y="98230"/>
                  </a:cubicBezTo>
                  <a:cubicBezTo>
                    <a:pt x="74749" y="95575"/>
                    <a:pt x="83523" y="92920"/>
                    <a:pt x="92020" y="82300"/>
                  </a:cubicBezTo>
                  <a:cubicBezTo>
                    <a:pt x="97478" y="75929"/>
                    <a:pt x="102659" y="65840"/>
                    <a:pt x="107564" y="53628"/>
                  </a:cubicBezTo>
                  <a:cubicBezTo>
                    <a:pt x="111571" y="43008"/>
                    <a:pt x="115785" y="29734"/>
                    <a:pt x="119999" y="13805"/>
                  </a:cubicBezTo>
                  <a:lnTo>
                    <a:pt x="119999" y="0"/>
                  </a:lnTo>
                  <a:cubicBezTo>
                    <a:pt x="115509" y="15929"/>
                    <a:pt x="111157" y="29203"/>
                    <a:pt x="106943" y="39292"/>
                  </a:cubicBezTo>
                  <a:cubicBezTo>
                    <a:pt x="102176" y="50442"/>
                    <a:pt x="97063" y="58938"/>
                    <a:pt x="91744" y="64247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98" name="Shape 198"/>
            <p:cNvSpPr/>
            <p:nvPr/>
          </p:nvSpPr>
          <p:spPr>
            <a:xfrm>
              <a:off x="2412" y="696"/>
              <a:ext cx="570" cy="5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1260" y="61734"/>
                  </a:moveTo>
                  <a:lnTo>
                    <a:pt x="91260" y="61734"/>
                  </a:lnTo>
                  <a:cubicBezTo>
                    <a:pt x="83316" y="68670"/>
                    <a:pt x="75233" y="68670"/>
                    <a:pt x="67426" y="68670"/>
                  </a:cubicBezTo>
                  <a:cubicBezTo>
                    <a:pt x="64939" y="68670"/>
                    <a:pt x="62521" y="68670"/>
                    <a:pt x="60103" y="68670"/>
                  </a:cubicBezTo>
                  <a:cubicBezTo>
                    <a:pt x="40069" y="69364"/>
                    <a:pt x="20241" y="71445"/>
                    <a:pt x="0" y="72832"/>
                  </a:cubicBezTo>
                  <a:lnTo>
                    <a:pt x="0" y="120000"/>
                  </a:lnTo>
                  <a:cubicBezTo>
                    <a:pt x="19274" y="113063"/>
                    <a:pt x="39723" y="106127"/>
                    <a:pt x="60172" y="100578"/>
                  </a:cubicBezTo>
                  <a:cubicBezTo>
                    <a:pt x="62590" y="99190"/>
                    <a:pt x="65008" y="99190"/>
                    <a:pt x="67426" y="98497"/>
                  </a:cubicBezTo>
                  <a:cubicBezTo>
                    <a:pt x="75302" y="96416"/>
                    <a:pt x="83454" y="94335"/>
                    <a:pt x="91468" y="85317"/>
                  </a:cubicBezTo>
                  <a:cubicBezTo>
                    <a:pt x="97063" y="79768"/>
                    <a:pt x="102107" y="70751"/>
                    <a:pt x="107012" y="58265"/>
                  </a:cubicBezTo>
                  <a:cubicBezTo>
                    <a:pt x="111226" y="47861"/>
                    <a:pt x="115578" y="33988"/>
                    <a:pt x="119999" y="17341"/>
                  </a:cubicBezTo>
                  <a:lnTo>
                    <a:pt x="119999" y="0"/>
                  </a:lnTo>
                  <a:cubicBezTo>
                    <a:pt x="115440" y="16647"/>
                    <a:pt x="110949" y="29826"/>
                    <a:pt x="106597" y="39537"/>
                  </a:cubicBezTo>
                  <a:cubicBezTo>
                    <a:pt x="101761" y="49942"/>
                    <a:pt x="96718" y="57572"/>
                    <a:pt x="91260" y="61734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99" name="Shape 199"/>
            <p:cNvSpPr/>
            <p:nvPr/>
          </p:nvSpPr>
          <p:spPr>
            <a:xfrm>
              <a:off x="2412" y="744"/>
              <a:ext cx="570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0915" y="54545"/>
                  </a:moveTo>
                  <a:lnTo>
                    <a:pt x="90915" y="54545"/>
                  </a:lnTo>
                  <a:cubicBezTo>
                    <a:pt x="87668" y="56528"/>
                    <a:pt x="84075" y="57520"/>
                    <a:pt x="80000" y="57520"/>
                  </a:cubicBezTo>
                  <a:cubicBezTo>
                    <a:pt x="78480" y="57520"/>
                    <a:pt x="76960" y="57520"/>
                    <a:pt x="75440" y="57520"/>
                  </a:cubicBezTo>
                  <a:lnTo>
                    <a:pt x="59827" y="54545"/>
                  </a:lnTo>
                  <a:cubicBezTo>
                    <a:pt x="49257" y="53553"/>
                    <a:pt x="38618" y="52561"/>
                    <a:pt x="28739" y="52561"/>
                  </a:cubicBezTo>
                  <a:lnTo>
                    <a:pt x="0" y="53553"/>
                  </a:lnTo>
                  <a:lnTo>
                    <a:pt x="0" y="120000"/>
                  </a:lnTo>
                  <a:lnTo>
                    <a:pt x="28808" y="109090"/>
                  </a:lnTo>
                  <a:cubicBezTo>
                    <a:pt x="38687" y="106115"/>
                    <a:pt x="49326" y="102148"/>
                    <a:pt x="59896" y="99173"/>
                  </a:cubicBezTo>
                  <a:lnTo>
                    <a:pt x="75440" y="96198"/>
                  </a:lnTo>
                  <a:cubicBezTo>
                    <a:pt x="79723" y="95206"/>
                    <a:pt x="85388" y="93223"/>
                    <a:pt x="91053" y="88264"/>
                  </a:cubicBezTo>
                  <a:cubicBezTo>
                    <a:pt x="96649" y="83305"/>
                    <a:pt x="101761" y="75371"/>
                    <a:pt x="106597" y="63471"/>
                  </a:cubicBezTo>
                  <a:cubicBezTo>
                    <a:pt x="111018" y="53553"/>
                    <a:pt x="115509" y="40661"/>
                    <a:pt x="119999" y="23801"/>
                  </a:cubicBezTo>
                  <a:lnTo>
                    <a:pt x="119999" y="0"/>
                  </a:lnTo>
                  <a:cubicBezTo>
                    <a:pt x="115371" y="15867"/>
                    <a:pt x="110811" y="27768"/>
                    <a:pt x="106321" y="35702"/>
                  </a:cubicBezTo>
                  <a:cubicBezTo>
                    <a:pt x="101485" y="45619"/>
                    <a:pt x="96442" y="51570"/>
                    <a:pt x="90915" y="54545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00" name="Shape 200"/>
            <p:cNvSpPr/>
            <p:nvPr/>
          </p:nvSpPr>
          <p:spPr>
            <a:xfrm>
              <a:off x="2412" y="790"/>
              <a:ext cx="570" cy="2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5233" y="36666"/>
                  </a:moveTo>
                  <a:lnTo>
                    <a:pt x="75233" y="36666"/>
                  </a:lnTo>
                  <a:lnTo>
                    <a:pt x="59758" y="33333"/>
                  </a:lnTo>
                  <a:cubicBezTo>
                    <a:pt x="39930" y="26666"/>
                    <a:pt x="20172" y="16666"/>
                    <a:pt x="0" y="8333"/>
                  </a:cubicBezTo>
                  <a:lnTo>
                    <a:pt x="0" y="120000"/>
                  </a:lnTo>
                  <a:cubicBezTo>
                    <a:pt x="19205" y="116666"/>
                    <a:pt x="39654" y="113333"/>
                    <a:pt x="59758" y="108333"/>
                  </a:cubicBezTo>
                  <a:lnTo>
                    <a:pt x="75302" y="103333"/>
                  </a:lnTo>
                  <a:cubicBezTo>
                    <a:pt x="80483" y="100000"/>
                    <a:pt x="85664" y="98333"/>
                    <a:pt x="90846" y="95000"/>
                  </a:cubicBezTo>
                  <a:cubicBezTo>
                    <a:pt x="101485" y="86666"/>
                    <a:pt x="111018" y="68333"/>
                    <a:pt x="119999" y="40000"/>
                  </a:cubicBezTo>
                  <a:lnTo>
                    <a:pt x="119999" y="0"/>
                  </a:lnTo>
                  <a:cubicBezTo>
                    <a:pt x="111018" y="23333"/>
                    <a:pt x="101416" y="36666"/>
                    <a:pt x="90777" y="38333"/>
                  </a:cubicBezTo>
                  <a:cubicBezTo>
                    <a:pt x="85595" y="38333"/>
                    <a:pt x="80414" y="38333"/>
                    <a:pt x="75233" y="36666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01" name="Shape 201"/>
            <p:cNvSpPr/>
            <p:nvPr/>
          </p:nvSpPr>
          <p:spPr>
            <a:xfrm>
              <a:off x="2412" y="822"/>
              <a:ext cx="570" cy="2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99" y="77647"/>
                  </a:moveTo>
                  <a:lnTo>
                    <a:pt x="119999" y="77647"/>
                  </a:lnTo>
                  <a:lnTo>
                    <a:pt x="0" y="0"/>
                  </a:lnTo>
                  <a:lnTo>
                    <a:pt x="0" y="120000"/>
                  </a:lnTo>
                  <a:lnTo>
                    <a:pt x="119999" y="120000"/>
                  </a:lnTo>
                  <a:lnTo>
                    <a:pt x="119999" y="77647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02" name="Shape 202"/>
            <p:cNvSpPr/>
            <p:nvPr/>
          </p:nvSpPr>
          <p:spPr>
            <a:xfrm>
              <a:off x="2412" y="413"/>
              <a:ext cx="570" cy="15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9153" y="36694"/>
                  </a:moveTo>
                  <a:lnTo>
                    <a:pt x="109153" y="36694"/>
                  </a:lnTo>
                  <a:cubicBezTo>
                    <a:pt x="104594" y="49834"/>
                    <a:pt x="101070" y="59256"/>
                    <a:pt x="95544" y="67190"/>
                  </a:cubicBezTo>
                  <a:cubicBezTo>
                    <a:pt x="90639" y="74132"/>
                    <a:pt x="85457" y="76859"/>
                    <a:pt x="79447" y="79834"/>
                  </a:cubicBezTo>
                  <a:cubicBezTo>
                    <a:pt x="75647" y="81818"/>
                    <a:pt x="71640" y="84545"/>
                    <a:pt x="67772" y="85537"/>
                  </a:cubicBezTo>
                  <a:cubicBezTo>
                    <a:pt x="66252" y="86033"/>
                    <a:pt x="64663" y="86280"/>
                    <a:pt x="63074" y="86776"/>
                  </a:cubicBezTo>
                  <a:lnTo>
                    <a:pt x="0" y="103140"/>
                  </a:lnTo>
                  <a:lnTo>
                    <a:pt x="0" y="120000"/>
                  </a:lnTo>
                  <a:lnTo>
                    <a:pt x="63350" y="97933"/>
                  </a:lnTo>
                  <a:lnTo>
                    <a:pt x="71571" y="95206"/>
                  </a:lnTo>
                  <a:cubicBezTo>
                    <a:pt x="74611" y="94214"/>
                    <a:pt x="77305" y="92975"/>
                    <a:pt x="79792" y="91487"/>
                  </a:cubicBezTo>
                  <a:cubicBezTo>
                    <a:pt x="85941" y="88016"/>
                    <a:pt x="91260" y="82561"/>
                    <a:pt x="95958" y="74876"/>
                  </a:cubicBezTo>
                  <a:cubicBezTo>
                    <a:pt x="100932" y="67190"/>
                    <a:pt x="105906" y="54545"/>
                    <a:pt x="110535" y="40413"/>
                  </a:cubicBezTo>
                  <a:cubicBezTo>
                    <a:pt x="113644" y="30991"/>
                    <a:pt x="116683" y="19090"/>
                    <a:pt x="119999" y="5950"/>
                  </a:cubicBezTo>
                  <a:lnTo>
                    <a:pt x="119999" y="0"/>
                  </a:lnTo>
                  <a:cubicBezTo>
                    <a:pt x="115993" y="14876"/>
                    <a:pt x="112677" y="26528"/>
                    <a:pt x="109153" y="36694"/>
                  </a:cubicBez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03" name="Shape 203"/>
            <p:cNvSpPr/>
            <p:nvPr/>
          </p:nvSpPr>
          <p:spPr>
            <a:xfrm>
              <a:off x="2651" y="834"/>
              <a:ext cx="499" cy="22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0000"/>
                  </a:moveTo>
                  <a:lnTo>
                    <a:pt x="0" y="120000"/>
                  </a:lnTo>
                  <a:lnTo>
                    <a:pt x="120000" y="120000"/>
                  </a:lnTo>
                  <a:lnTo>
                    <a:pt x="120000" y="0"/>
                  </a:lnTo>
                  <a:lnTo>
                    <a:pt x="0" y="0"/>
                  </a:lnTo>
                  <a:lnTo>
                    <a:pt x="0" y="12000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04" name="Shape 204"/>
            <p:cNvSpPr/>
            <p:nvPr/>
          </p:nvSpPr>
          <p:spPr>
            <a:xfrm>
              <a:off x="2651" y="507"/>
              <a:ext cx="501" cy="33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0000"/>
                  </a:moveTo>
                  <a:lnTo>
                    <a:pt x="0" y="120000"/>
                  </a:lnTo>
                  <a:lnTo>
                    <a:pt x="120000" y="120000"/>
                  </a:lnTo>
                  <a:lnTo>
                    <a:pt x="120000" y="0"/>
                  </a:lnTo>
                  <a:lnTo>
                    <a:pt x="0" y="0"/>
                  </a:lnTo>
                  <a:lnTo>
                    <a:pt x="0" y="120000"/>
                  </a:lnTo>
                  <a:close/>
                </a:path>
              </a:pathLst>
            </a:custGeom>
            <a:solidFill>
              <a:srgbClr val="254AA4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05" name="Shape 205"/>
            <p:cNvSpPr/>
            <p:nvPr/>
          </p:nvSpPr>
          <p:spPr>
            <a:xfrm>
              <a:off x="2879" y="538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576" y="44671"/>
                  </a:moveTo>
                  <a:lnTo>
                    <a:pt x="73576" y="44671"/>
                  </a:lnTo>
                  <a:lnTo>
                    <a:pt x="120000" y="44671"/>
                  </a:lnTo>
                  <a:lnTo>
                    <a:pt x="82335" y="73576"/>
                  </a:lnTo>
                  <a:lnTo>
                    <a:pt x="97226" y="120000"/>
                  </a:lnTo>
                  <a:lnTo>
                    <a:pt x="59562" y="91970"/>
                  </a:lnTo>
                  <a:lnTo>
                    <a:pt x="22773" y="120000"/>
                  </a:lnTo>
                  <a:lnTo>
                    <a:pt x="37664" y="73576"/>
                  </a:lnTo>
                  <a:lnTo>
                    <a:pt x="0" y="44671"/>
                  </a:lnTo>
                  <a:lnTo>
                    <a:pt x="45547" y="44671"/>
                  </a:lnTo>
                  <a:lnTo>
                    <a:pt x="59562" y="0"/>
                  </a:lnTo>
                  <a:lnTo>
                    <a:pt x="73576" y="44671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06" name="Shape 206"/>
            <p:cNvSpPr/>
            <p:nvPr/>
          </p:nvSpPr>
          <p:spPr>
            <a:xfrm>
              <a:off x="2879" y="763"/>
              <a:ext cx="44" cy="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4545"/>
                  </a:moveTo>
                  <a:lnTo>
                    <a:pt x="73913" y="44545"/>
                  </a:lnTo>
                  <a:lnTo>
                    <a:pt x="120000" y="44545"/>
                  </a:lnTo>
                  <a:lnTo>
                    <a:pt x="82608" y="73636"/>
                  </a:lnTo>
                  <a:lnTo>
                    <a:pt x="97391" y="120000"/>
                  </a:lnTo>
                  <a:lnTo>
                    <a:pt x="60000" y="91818"/>
                  </a:lnTo>
                  <a:lnTo>
                    <a:pt x="23478" y="120000"/>
                  </a:lnTo>
                  <a:lnTo>
                    <a:pt x="38260" y="73636"/>
                  </a:lnTo>
                  <a:lnTo>
                    <a:pt x="0" y="44545"/>
                  </a:lnTo>
                  <a:lnTo>
                    <a:pt x="46086" y="44545"/>
                  </a:lnTo>
                  <a:lnTo>
                    <a:pt x="60000" y="0"/>
                  </a:lnTo>
                  <a:lnTo>
                    <a:pt x="73913" y="44545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07" name="Shape 207"/>
            <p:cNvSpPr/>
            <p:nvPr/>
          </p:nvSpPr>
          <p:spPr>
            <a:xfrm>
              <a:off x="2935" y="748"/>
              <a:ext cx="44" cy="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4545"/>
                  </a:moveTo>
                  <a:lnTo>
                    <a:pt x="73913" y="44545"/>
                  </a:lnTo>
                  <a:lnTo>
                    <a:pt x="120000" y="44545"/>
                  </a:lnTo>
                  <a:lnTo>
                    <a:pt x="82608" y="73636"/>
                  </a:lnTo>
                  <a:lnTo>
                    <a:pt x="97391" y="120000"/>
                  </a:lnTo>
                  <a:lnTo>
                    <a:pt x="60000" y="91818"/>
                  </a:lnTo>
                  <a:lnTo>
                    <a:pt x="23478" y="120000"/>
                  </a:lnTo>
                  <a:lnTo>
                    <a:pt x="38260" y="73636"/>
                  </a:lnTo>
                  <a:lnTo>
                    <a:pt x="0" y="44545"/>
                  </a:lnTo>
                  <a:lnTo>
                    <a:pt x="46086" y="44545"/>
                  </a:lnTo>
                  <a:lnTo>
                    <a:pt x="60000" y="0"/>
                  </a:lnTo>
                  <a:lnTo>
                    <a:pt x="73913" y="44545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08" name="Shape 208"/>
            <p:cNvSpPr/>
            <p:nvPr/>
          </p:nvSpPr>
          <p:spPr>
            <a:xfrm>
              <a:off x="2935" y="553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4545"/>
                  </a:moveTo>
                  <a:lnTo>
                    <a:pt x="73913" y="44545"/>
                  </a:lnTo>
                  <a:lnTo>
                    <a:pt x="120000" y="44545"/>
                  </a:lnTo>
                  <a:lnTo>
                    <a:pt x="82608" y="73636"/>
                  </a:lnTo>
                  <a:lnTo>
                    <a:pt x="97391" y="120000"/>
                  </a:lnTo>
                  <a:lnTo>
                    <a:pt x="60000" y="91818"/>
                  </a:lnTo>
                  <a:lnTo>
                    <a:pt x="23478" y="120000"/>
                  </a:lnTo>
                  <a:lnTo>
                    <a:pt x="38260" y="73636"/>
                  </a:lnTo>
                  <a:lnTo>
                    <a:pt x="0" y="44545"/>
                  </a:lnTo>
                  <a:lnTo>
                    <a:pt x="46086" y="44545"/>
                  </a:lnTo>
                  <a:lnTo>
                    <a:pt x="60000" y="0"/>
                  </a:lnTo>
                  <a:lnTo>
                    <a:pt x="73913" y="44545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09" name="Shape 209"/>
            <p:cNvSpPr/>
            <p:nvPr/>
          </p:nvSpPr>
          <p:spPr>
            <a:xfrm>
              <a:off x="2976" y="596"/>
              <a:ext cx="44" cy="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4545"/>
                  </a:moveTo>
                  <a:lnTo>
                    <a:pt x="73913" y="44545"/>
                  </a:lnTo>
                  <a:lnTo>
                    <a:pt x="120000" y="44545"/>
                  </a:lnTo>
                  <a:lnTo>
                    <a:pt x="82608" y="73636"/>
                  </a:lnTo>
                  <a:lnTo>
                    <a:pt x="96521" y="120000"/>
                  </a:lnTo>
                  <a:lnTo>
                    <a:pt x="60000" y="91818"/>
                  </a:lnTo>
                  <a:lnTo>
                    <a:pt x="22608" y="120000"/>
                  </a:lnTo>
                  <a:lnTo>
                    <a:pt x="37391" y="73636"/>
                  </a:lnTo>
                  <a:lnTo>
                    <a:pt x="0" y="44545"/>
                  </a:lnTo>
                  <a:lnTo>
                    <a:pt x="46086" y="44545"/>
                  </a:lnTo>
                  <a:lnTo>
                    <a:pt x="60000" y="0"/>
                  </a:lnTo>
                  <a:lnTo>
                    <a:pt x="73913" y="44545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10" name="Shape 210"/>
            <p:cNvSpPr/>
            <p:nvPr/>
          </p:nvSpPr>
          <p:spPr>
            <a:xfrm>
              <a:off x="2976" y="707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4545"/>
                  </a:moveTo>
                  <a:lnTo>
                    <a:pt x="73913" y="44545"/>
                  </a:lnTo>
                  <a:lnTo>
                    <a:pt x="120000" y="44545"/>
                  </a:lnTo>
                  <a:lnTo>
                    <a:pt x="82608" y="73636"/>
                  </a:lnTo>
                  <a:lnTo>
                    <a:pt x="96521" y="120000"/>
                  </a:lnTo>
                  <a:lnTo>
                    <a:pt x="60000" y="91818"/>
                  </a:lnTo>
                  <a:lnTo>
                    <a:pt x="22608" y="120000"/>
                  </a:lnTo>
                  <a:lnTo>
                    <a:pt x="37391" y="73636"/>
                  </a:lnTo>
                  <a:lnTo>
                    <a:pt x="0" y="44545"/>
                  </a:lnTo>
                  <a:lnTo>
                    <a:pt x="46086" y="44545"/>
                  </a:lnTo>
                  <a:lnTo>
                    <a:pt x="60000" y="0"/>
                  </a:lnTo>
                  <a:lnTo>
                    <a:pt x="73913" y="44545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11" name="Shape 211"/>
            <p:cNvSpPr/>
            <p:nvPr/>
          </p:nvSpPr>
          <p:spPr>
            <a:xfrm>
              <a:off x="2989" y="651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576" y="44545"/>
                  </a:moveTo>
                  <a:lnTo>
                    <a:pt x="73576" y="44545"/>
                  </a:lnTo>
                  <a:lnTo>
                    <a:pt x="120000" y="44545"/>
                  </a:lnTo>
                  <a:lnTo>
                    <a:pt x="83211" y="73636"/>
                  </a:lnTo>
                  <a:lnTo>
                    <a:pt x="97226" y="120000"/>
                  </a:lnTo>
                  <a:lnTo>
                    <a:pt x="60437" y="91818"/>
                  </a:lnTo>
                  <a:lnTo>
                    <a:pt x="22773" y="120000"/>
                  </a:lnTo>
                  <a:lnTo>
                    <a:pt x="37664" y="73636"/>
                  </a:lnTo>
                  <a:lnTo>
                    <a:pt x="0" y="44545"/>
                  </a:lnTo>
                  <a:lnTo>
                    <a:pt x="46423" y="44545"/>
                  </a:lnTo>
                  <a:lnTo>
                    <a:pt x="60437" y="0"/>
                  </a:lnTo>
                  <a:lnTo>
                    <a:pt x="73576" y="44545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12" name="Shape 212"/>
            <p:cNvSpPr/>
            <p:nvPr/>
          </p:nvSpPr>
          <p:spPr>
            <a:xfrm>
              <a:off x="2821" y="553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5112"/>
                  </a:moveTo>
                  <a:lnTo>
                    <a:pt x="73913" y="45112"/>
                  </a:lnTo>
                  <a:lnTo>
                    <a:pt x="120000" y="45112"/>
                  </a:lnTo>
                  <a:lnTo>
                    <a:pt x="82608" y="73984"/>
                  </a:lnTo>
                  <a:lnTo>
                    <a:pt x="97391" y="120000"/>
                  </a:lnTo>
                  <a:lnTo>
                    <a:pt x="60000" y="91127"/>
                  </a:lnTo>
                  <a:lnTo>
                    <a:pt x="23478" y="120000"/>
                  </a:lnTo>
                  <a:lnTo>
                    <a:pt x="37391" y="73984"/>
                  </a:lnTo>
                  <a:lnTo>
                    <a:pt x="0" y="45112"/>
                  </a:lnTo>
                  <a:lnTo>
                    <a:pt x="46086" y="45112"/>
                  </a:lnTo>
                  <a:lnTo>
                    <a:pt x="60000" y="0"/>
                  </a:lnTo>
                  <a:lnTo>
                    <a:pt x="73913" y="45112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13" name="Shape 213"/>
            <p:cNvSpPr/>
            <p:nvPr/>
          </p:nvSpPr>
          <p:spPr>
            <a:xfrm>
              <a:off x="2781" y="596"/>
              <a:ext cx="44" cy="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5454"/>
                  </a:moveTo>
                  <a:lnTo>
                    <a:pt x="73913" y="45454"/>
                  </a:lnTo>
                  <a:lnTo>
                    <a:pt x="120000" y="45454"/>
                  </a:lnTo>
                  <a:lnTo>
                    <a:pt x="82608" y="74545"/>
                  </a:lnTo>
                  <a:lnTo>
                    <a:pt x="96521" y="120000"/>
                  </a:lnTo>
                  <a:lnTo>
                    <a:pt x="60000" y="91818"/>
                  </a:lnTo>
                  <a:lnTo>
                    <a:pt x="23478" y="120000"/>
                  </a:lnTo>
                  <a:lnTo>
                    <a:pt x="37391" y="74545"/>
                  </a:lnTo>
                  <a:lnTo>
                    <a:pt x="0" y="45454"/>
                  </a:lnTo>
                  <a:lnTo>
                    <a:pt x="46086" y="45454"/>
                  </a:lnTo>
                  <a:lnTo>
                    <a:pt x="60000" y="0"/>
                  </a:lnTo>
                  <a:lnTo>
                    <a:pt x="73913" y="45454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14" name="Shape 214"/>
            <p:cNvSpPr/>
            <p:nvPr/>
          </p:nvSpPr>
          <p:spPr>
            <a:xfrm>
              <a:off x="2768" y="651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5454"/>
                  </a:moveTo>
                  <a:lnTo>
                    <a:pt x="73913" y="45454"/>
                  </a:lnTo>
                  <a:lnTo>
                    <a:pt x="120000" y="45454"/>
                  </a:lnTo>
                  <a:lnTo>
                    <a:pt x="82608" y="74545"/>
                  </a:lnTo>
                  <a:lnTo>
                    <a:pt x="96521" y="120000"/>
                  </a:lnTo>
                  <a:lnTo>
                    <a:pt x="60000" y="91818"/>
                  </a:lnTo>
                  <a:lnTo>
                    <a:pt x="22608" y="120000"/>
                  </a:lnTo>
                  <a:lnTo>
                    <a:pt x="37391" y="74545"/>
                  </a:lnTo>
                  <a:lnTo>
                    <a:pt x="0" y="45454"/>
                  </a:lnTo>
                  <a:lnTo>
                    <a:pt x="46086" y="45454"/>
                  </a:lnTo>
                  <a:lnTo>
                    <a:pt x="60000" y="0"/>
                  </a:lnTo>
                  <a:lnTo>
                    <a:pt x="73913" y="45454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15" name="Shape 215"/>
            <p:cNvSpPr/>
            <p:nvPr/>
          </p:nvSpPr>
          <p:spPr>
            <a:xfrm>
              <a:off x="2781" y="707"/>
              <a:ext cx="44" cy="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5454"/>
                  </a:moveTo>
                  <a:lnTo>
                    <a:pt x="73913" y="45454"/>
                  </a:lnTo>
                  <a:lnTo>
                    <a:pt x="120000" y="45454"/>
                  </a:lnTo>
                  <a:lnTo>
                    <a:pt x="82608" y="74545"/>
                  </a:lnTo>
                  <a:lnTo>
                    <a:pt x="96521" y="120000"/>
                  </a:lnTo>
                  <a:lnTo>
                    <a:pt x="60000" y="91818"/>
                  </a:lnTo>
                  <a:lnTo>
                    <a:pt x="23478" y="120000"/>
                  </a:lnTo>
                  <a:lnTo>
                    <a:pt x="37391" y="74545"/>
                  </a:lnTo>
                  <a:lnTo>
                    <a:pt x="0" y="45454"/>
                  </a:lnTo>
                  <a:lnTo>
                    <a:pt x="46086" y="45454"/>
                  </a:lnTo>
                  <a:lnTo>
                    <a:pt x="60000" y="0"/>
                  </a:lnTo>
                  <a:lnTo>
                    <a:pt x="73913" y="45454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16" name="Shape 216"/>
            <p:cNvSpPr/>
            <p:nvPr/>
          </p:nvSpPr>
          <p:spPr>
            <a:xfrm>
              <a:off x="2821" y="748"/>
              <a:ext cx="44" cy="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913" y="45454"/>
                  </a:moveTo>
                  <a:lnTo>
                    <a:pt x="73913" y="45454"/>
                  </a:lnTo>
                  <a:lnTo>
                    <a:pt x="120000" y="45454"/>
                  </a:lnTo>
                  <a:lnTo>
                    <a:pt x="82608" y="74545"/>
                  </a:lnTo>
                  <a:lnTo>
                    <a:pt x="96521" y="120000"/>
                  </a:lnTo>
                  <a:lnTo>
                    <a:pt x="60000" y="91818"/>
                  </a:lnTo>
                  <a:lnTo>
                    <a:pt x="22608" y="120000"/>
                  </a:lnTo>
                  <a:lnTo>
                    <a:pt x="37391" y="74545"/>
                  </a:lnTo>
                  <a:lnTo>
                    <a:pt x="0" y="45454"/>
                  </a:lnTo>
                  <a:lnTo>
                    <a:pt x="46086" y="45454"/>
                  </a:lnTo>
                  <a:lnTo>
                    <a:pt x="60000" y="0"/>
                  </a:lnTo>
                  <a:lnTo>
                    <a:pt x="73913" y="45454"/>
                  </a:lnTo>
                  <a:close/>
                </a:path>
              </a:pathLst>
            </a:custGeom>
            <a:solidFill>
              <a:srgbClr val="FEF1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17" name="Shape 217"/>
            <p:cNvSpPr/>
            <p:nvPr/>
          </p:nvSpPr>
          <p:spPr>
            <a:xfrm>
              <a:off x="2651" y="1051"/>
              <a:ext cx="501" cy="2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0000"/>
                  </a:moveTo>
                  <a:lnTo>
                    <a:pt x="0" y="120000"/>
                  </a:lnTo>
                  <a:lnTo>
                    <a:pt x="120000" y="120000"/>
                  </a:lnTo>
                  <a:lnTo>
                    <a:pt x="120000" y="0"/>
                  </a:lnTo>
                  <a:lnTo>
                    <a:pt x="0" y="0"/>
                  </a:lnTo>
                  <a:lnTo>
                    <a:pt x="0" y="12000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18" name="Shape 218"/>
            <p:cNvSpPr/>
            <p:nvPr/>
          </p:nvSpPr>
          <p:spPr>
            <a:xfrm>
              <a:off x="3222" y="272"/>
              <a:ext cx="352" cy="29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5597" y="66907"/>
                    <a:pt x="42089" y="79232"/>
                  </a:cubicBezTo>
                  <a:cubicBezTo>
                    <a:pt x="48582" y="91557"/>
                    <a:pt x="55970" y="101309"/>
                    <a:pt x="82276" y="107945"/>
                  </a:cubicBezTo>
                  <a:cubicBezTo>
                    <a:pt x="108470" y="114582"/>
                    <a:pt x="120000" y="117697"/>
                    <a:pt x="120000" y="117697"/>
                  </a:cubicBezTo>
                  <a:lnTo>
                    <a:pt x="120000" y="120000"/>
                  </a:lnTo>
                  <a:cubicBezTo>
                    <a:pt x="120000" y="120000"/>
                    <a:pt x="103320" y="115801"/>
                    <a:pt x="81828" y="110112"/>
                  </a:cubicBezTo>
                  <a:cubicBezTo>
                    <a:pt x="60335" y="104424"/>
                    <a:pt x="51492" y="102528"/>
                    <a:pt x="41753" y="86275"/>
                  </a:cubicBezTo>
                  <a:cubicBezTo>
                    <a:pt x="33582" y="72866"/>
                    <a:pt x="0" y="15711"/>
                    <a:pt x="0" y="1571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19" name="Shape 219"/>
            <p:cNvSpPr/>
            <p:nvPr/>
          </p:nvSpPr>
          <p:spPr>
            <a:xfrm>
              <a:off x="3222" y="319"/>
              <a:ext cx="353" cy="26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6682" y="69202"/>
                    <a:pt x="41602" y="77595"/>
                  </a:cubicBezTo>
                  <a:cubicBezTo>
                    <a:pt x="46411" y="86134"/>
                    <a:pt x="53010" y="99828"/>
                    <a:pt x="81975" y="107779"/>
                  </a:cubicBezTo>
                  <a:cubicBezTo>
                    <a:pt x="89468" y="109840"/>
                    <a:pt x="120000" y="117791"/>
                    <a:pt x="120000" y="117791"/>
                  </a:cubicBezTo>
                  <a:lnTo>
                    <a:pt x="120000" y="120000"/>
                  </a:lnTo>
                  <a:cubicBezTo>
                    <a:pt x="120000" y="120000"/>
                    <a:pt x="96738" y="114110"/>
                    <a:pt x="81975" y="109987"/>
                  </a:cubicBezTo>
                  <a:cubicBezTo>
                    <a:pt x="67213" y="105865"/>
                    <a:pt x="51556" y="102184"/>
                    <a:pt x="41714" y="85693"/>
                  </a:cubicBezTo>
                  <a:cubicBezTo>
                    <a:pt x="32656" y="70674"/>
                    <a:pt x="0" y="15460"/>
                    <a:pt x="0" y="1546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20" name="Shape 220"/>
            <p:cNvSpPr/>
            <p:nvPr/>
          </p:nvSpPr>
          <p:spPr>
            <a:xfrm>
              <a:off x="3222" y="365"/>
              <a:ext cx="352" cy="2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4589" y="64354"/>
                    <a:pt x="41641" y="77258"/>
                  </a:cubicBezTo>
                  <a:cubicBezTo>
                    <a:pt x="48582" y="90161"/>
                    <a:pt x="58208" y="100806"/>
                    <a:pt x="82052" y="107419"/>
                  </a:cubicBezTo>
                  <a:cubicBezTo>
                    <a:pt x="95820" y="111129"/>
                    <a:pt x="120000" y="117580"/>
                    <a:pt x="120000" y="117580"/>
                  </a:cubicBezTo>
                  <a:lnTo>
                    <a:pt x="120000" y="120000"/>
                  </a:lnTo>
                  <a:cubicBezTo>
                    <a:pt x="120000" y="120000"/>
                    <a:pt x="98731" y="114193"/>
                    <a:pt x="82052" y="109838"/>
                  </a:cubicBezTo>
                  <a:cubicBezTo>
                    <a:pt x="65261" y="105483"/>
                    <a:pt x="51492" y="101290"/>
                    <a:pt x="41641" y="85322"/>
                  </a:cubicBezTo>
                  <a:cubicBezTo>
                    <a:pt x="32910" y="71290"/>
                    <a:pt x="0" y="15967"/>
                    <a:pt x="0" y="1596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21" name="Shape 221"/>
            <p:cNvSpPr/>
            <p:nvPr/>
          </p:nvSpPr>
          <p:spPr>
            <a:xfrm>
              <a:off x="3222" y="411"/>
              <a:ext cx="352" cy="22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4925" y="63964"/>
                    <a:pt x="41753" y="75242"/>
                  </a:cubicBezTo>
                  <a:cubicBezTo>
                    <a:pt x="52164" y="93039"/>
                    <a:pt x="57313" y="99207"/>
                    <a:pt x="82052" y="106607"/>
                  </a:cubicBezTo>
                  <a:cubicBezTo>
                    <a:pt x="92014" y="109427"/>
                    <a:pt x="120000" y="117180"/>
                    <a:pt x="120000" y="117180"/>
                  </a:cubicBezTo>
                  <a:lnTo>
                    <a:pt x="120000" y="120000"/>
                  </a:lnTo>
                  <a:cubicBezTo>
                    <a:pt x="120000" y="120000"/>
                    <a:pt x="96716" y="113480"/>
                    <a:pt x="82052" y="109251"/>
                  </a:cubicBezTo>
                  <a:cubicBezTo>
                    <a:pt x="67276" y="105198"/>
                    <a:pt x="54850" y="103788"/>
                    <a:pt x="41641" y="83700"/>
                  </a:cubicBezTo>
                  <a:cubicBezTo>
                    <a:pt x="31455" y="68370"/>
                    <a:pt x="0" y="16563"/>
                    <a:pt x="0" y="1656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22" name="Shape 222"/>
            <p:cNvSpPr/>
            <p:nvPr/>
          </p:nvSpPr>
          <p:spPr>
            <a:xfrm>
              <a:off x="3222" y="457"/>
              <a:ext cx="352" cy="2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2350" y="58613"/>
                    <a:pt x="41753" y="75643"/>
                  </a:cubicBezTo>
                  <a:cubicBezTo>
                    <a:pt x="51604" y="93465"/>
                    <a:pt x="64365" y="100000"/>
                    <a:pt x="81940" y="105544"/>
                  </a:cubicBezTo>
                  <a:cubicBezTo>
                    <a:pt x="98731" y="110693"/>
                    <a:pt x="120000" y="116831"/>
                    <a:pt x="120000" y="116831"/>
                  </a:cubicBezTo>
                  <a:lnTo>
                    <a:pt x="120000" y="120000"/>
                  </a:lnTo>
                  <a:cubicBezTo>
                    <a:pt x="120000" y="120000"/>
                    <a:pt x="100074" y="114455"/>
                    <a:pt x="81940" y="109108"/>
                  </a:cubicBezTo>
                  <a:cubicBezTo>
                    <a:pt x="64141" y="103762"/>
                    <a:pt x="51716" y="100792"/>
                    <a:pt x="41641" y="84554"/>
                  </a:cubicBezTo>
                  <a:cubicBezTo>
                    <a:pt x="32462" y="70099"/>
                    <a:pt x="0" y="17227"/>
                    <a:pt x="0" y="1722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23" name="Shape 223"/>
            <p:cNvSpPr/>
            <p:nvPr/>
          </p:nvSpPr>
          <p:spPr>
            <a:xfrm>
              <a:off x="3222" y="501"/>
              <a:ext cx="352" cy="17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0783" y="54844"/>
                    <a:pt x="41753" y="73711"/>
                  </a:cubicBezTo>
                  <a:cubicBezTo>
                    <a:pt x="51716" y="91042"/>
                    <a:pt x="59888" y="96307"/>
                    <a:pt x="82052" y="103765"/>
                  </a:cubicBezTo>
                  <a:cubicBezTo>
                    <a:pt x="104216" y="111444"/>
                    <a:pt x="120000" y="116051"/>
                    <a:pt x="120000" y="116051"/>
                  </a:cubicBezTo>
                  <a:lnTo>
                    <a:pt x="120000" y="120000"/>
                  </a:lnTo>
                  <a:cubicBezTo>
                    <a:pt x="120000" y="120000"/>
                    <a:pt x="99962" y="113638"/>
                    <a:pt x="81940" y="108153"/>
                  </a:cubicBezTo>
                  <a:cubicBezTo>
                    <a:pt x="63917" y="102669"/>
                    <a:pt x="52500" y="100475"/>
                    <a:pt x="41753" y="83583"/>
                  </a:cubicBezTo>
                  <a:cubicBezTo>
                    <a:pt x="29328" y="64277"/>
                    <a:pt x="0" y="17989"/>
                    <a:pt x="0" y="1798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24" name="Shape 224"/>
            <p:cNvSpPr/>
            <p:nvPr/>
          </p:nvSpPr>
          <p:spPr>
            <a:xfrm>
              <a:off x="3222" y="548"/>
              <a:ext cx="352" cy="15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5070" y="61383"/>
                    <a:pt x="41680" y="72201"/>
                  </a:cubicBezTo>
                  <a:cubicBezTo>
                    <a:pt x="48179" y="82767"/>
                    <a:pt x="56918" y="95345"/>
                    <a:pt x="82128" y="103396"/>
                  </a:cubicBezTo>
                  <a:cubicBezTo>
                    <a:pt x="107114" y="111446"/>
                    <a:pt x="120000" y="115220"/>
                    <a:pt x="120000" y="115220"/>
                  </a:cubicBezTo>
                  <a:lnTo>
                    <a:pt x="120000" y="120000"/>
                  </a:lnTo>
                  <a:cubicBezTo>
                    <a:pt x="120000" y="120000"/>
                    <a:pt x="97254" y="112704"/>
                    <a:pt x="82128" y="108679"/>
                  </a:cubicBezTo>
                  <a:cubicBezTo>
                    <a:pt x="67002" y="104402"/>
                    <a:pt x="55350" y="102641"/>
                    <a:pt x="41792" y="82515"/>
                  </a:cubicBezTo>
                  <a:cubicBezTo>
                    <a:pt x="28459" y="63144"/>
                    <a:pt x="0" y="19119"/>
                    <a:pt x="0" y="1911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25" name="Shape 225"/>
            <p:cNvSpPr/>
            <p:nvPr/>
          </p:nvSpPr>
          <p:spPr>
            <a:xfrm>
              <a:off x="3222" y="594"/>
              <a:ext cx="352" cy="13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5182" y="59708"/>
                    <a:pt x="41792" y="69320"/>
                  </a:cubicBezTo>
                  <a:cubicBezTo>
                    <a:pt x="48515" y="78640"/>
                    <a:pt x="56358" y="94077"/>
                    <a:pt x="82128" y="102524"/>
                  </a:cubicBezTo>
                  <a:cubicBezTo>
                    <a:pt x="107899" y="110970"/>
                    <a:pt x="120000" y="114757"/>
                    <a:pt x="120000" y="114757"/>
                  </a:cubicBezTo>
                  <a:lnTo>
                    <a:pt x="120000" y="120000"/>
                  </a:lnTo>
                  <a:cubicBezTo>
                    <a:pt x="120000" y="120000"/>
                    <a:pt x="98711" y="113883"/>
                    <a:pt x="82016" y="109223"/>
                  </a:cubicBezTo>
                  <a:cubicBezTo>
                    <a:pt x="65322" y="104854"/>
                    <a:pt x="54005" y="98446"/>
                    <a:pt x="41680" y="81262"/>
                  </a:cubicBezTo>
                  <a:cubicBezTo>
                    <a:pt x="29243" y="63786"/>
                    <a:pt x="0" y="20388"/>
                    <a:pt x="0" y="2038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26" name="Shape 226"/>
            <p:cNvSpPr/>
            <p:nvPr/>
          </p:nvSpPr>
          <p:spPr>
            <a:xfrm>
              <a:off x="3222" y="640"/>
              <a:ext cx="352" cy="11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1119" y="51627"/>
                    <a:pt x="41753" y="68023"/>
                  </a:cubicBezTo>
                  <a:cubicBezTo>
                    <a:pt x="53507" y="85813"/>
                    <a:pt x="63582" y="94534"/>
                    <a:pt x="82052" y="101162"/>
                  </a:cubicBezTo>
                  <a:cubicBezTo>
                    <a:pt x="100186" y="107790"/>
                    <a:pt x="120000" y="114069"/>
                    <a:pt x="120000" y="114069"/>
                  </a:cubicBezTo>
                  <a:lnTo>
                    <a:pt x="120000" y="120000"/>
                  </a:lnTo>
                  <a:cubicBezTo>
                    <a:pt x="120000" y="120000"/>
                    <a:pt x="101641" y="114069"/>
                    <a:pt x="82052" y="108488"/>
                  </a:cubicBezTo>
                  <a:cubicBezTo>
                    <a:pt x="62686" y="102906"/>
                    <a:pt x="55746" y="100116"/>
                    <a:pt x="41753" y="81279"/>
                  </a:cubicBezTo>
                  <a:cubicBezTo>
                    <a:pt x="29216" y="64186"/>
                    <a:pt x="0" y="22674"/>
                    <a:pt x="0" y="2267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27" name="Shape 227"/>
            <p:cNvSpPr/>
            <p:nvPr/>
          </p:nvSpPr>
          <p:spPr>
            <a:xfrm>
              <a:off x="3222" y="686"/>
              <a:ext cx="352" cy="8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24537" y="39712"/>
                    <a:pt x="41792" y="65611"/>
                  </a:cubicBezTo>
                  <a:cubicBezTo>
                    <a:pt x="58823" y="91079"/>
                    <a:pt x="71932" y="93237"/>
                    <a:pt x="82240" y="97985"/>
                  </a:cubicBezTo>
                  <a:cubicBezTo>
                    <a:pt x="86834" y="99712"/>
                    <a:pt x="120000" y="112661"/>
                    <a:pt x="120000" y="112661"/>
                  </a:cubicBezTo>
                  <a:lnTo>
                    <a:pt x="120000" y="120000"/>
                  </a:lnTo>
                  <a:cubicBezTo>
                    <a:pt x="120000" y="120000"/>
                    <a:pt x="100168" y="113956"/>
                    <a:pt x="82128" y="107913"/>
                  </a:cubicBezTo>
                  <a:cubicBezTo>
                    <a:pt x="64089" y="101870"/>
                    <a:pt x="56358" y="99280"/>
                    <a:pt x="41792" y="81151"/>
                  </a:cubicBezTo>
                  <a:cubicBezTo>
                    <a:pt x="27002" y="62589"/>
                    <a:pt x="0" y="26762"/>
                    <a:pt x="0" y="2676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28" name="Shape 228"/>
            <p:cNvSpPr/>
            <p:nvPr/>
          </p:nvSpPr>
          <p:spPr>
            <a:xfrm>
              <a:off x="3222" y="732"/>
              <a:ext cx="352" cy="6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24873" y="39230"/>
                    <a:pt x="41792" y="61730"/>
                  </a:cubicBezTo>
                  <a:cubicBezTo>
                    <a:pt x="58823" y="84230"/>
                    <a:pt x="74397" y="93461"/>
                    <a:pt x="82240" y="95769"/>
                  </a:cubicBezTo>
                  <a:cubicBezTo>
                    <a:pt x="90084" y="98653"/>
                    <a:pt x="120000" y="110769"/>
                    <a:pt x="120000" y="110769"/>
                  </a:cubicBezTo>
                  <a:lnTo>
                    <a:pt x="120000" y="120000"/>
                  </a:lnTo>
                  <a:cubicBezTo>
                    <a:pt x="120000" y="120000"/>
                    <a:pt x="102969" y="114230"/>
                    <a:pt x="82128" y="106730"/>
                  </a:cubicBezTo>
                  <a:cubicBezTo>
                    <a:pt x="65210" y="100384"/>
                    <a:pt x="51652" y="94038"/>
                    <a:pt x="41792" y="83076"/>
                  </a:cubicBezTo>
                  <a:cubicBezTo>
                    <a:pt x="30700" y="70961"/>
                    <a:pt x="0" y="34038"/>
                    <a:pt x="0" y="340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29" name="Shape 229"/>
            <p:cNvSpPr/>
            <p:nvPr/>
          </p:nvSpPr>
          <p:spPr>
            <a:xfrm>
              <a:off x="3222" y="778"/>
              <a:ext cx="352" cy="4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20373" y="25714"/>
                    <a:pt x="41753" y="53142"/>
                  </a:cubicBezTo>
                  <a:cubicBezTo>
                    <a:pt x="57873" y="72857"/>
                    <a:pt x="79701" y="85714"/>
                    <a:pt x="82052" y="86571"/>
                  </a:cubicBezTo>
                  <a:cubicBezTo>
                    <a:pt x="84402" y="87428"/>
                    <a:pt x="120000" y="105428"/>
                    <a:pt x="120000" y="105428"/>
                  </a:cubicBezTo>
                  <a:lnTo>
                    <a:pt x="120000" y="120000"/>
                  </a:lnTo>
                  <a:cubicBezTo>
                    <a:pt x="120000" y="120000"/>
                    <a:pt x="97164" y="110571"/>
                    <a:pt x="82052" y="104571"/>
                  </a:cubicBezTo>
                  <a:cubicBezTo>
                    <a:pt x="66268" y="97714"/>
                    <a:pt x="50597" y="90857"/>
                    <a:pt x="41753" y="84000"/>
                  </a:cubicBezTo>
                  <a:cubicBezTo>
                    <a:pt x="21716" y="68571"/>
                    <a:pt x="0" y="47142"/>
                    <a:pt x="0" y="471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30" name="Shape 230"/>
            <p:cNvSpPr/>
            <p:nvPr/>
          </p:nvSpPr>
          <p:spPr>
            <a:xfrm>
              <a:off x="3222" y="826"/>
              <a:ext cx="352" cy="1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32014" y="21818"/>
                    <a:pt x="41753" y="26181"/>
                  </a:cubicBezTo>
                  <a:cubicBezTo>
                    <a:pt x="51604" y="30545"/>
                    <a:pt x="120000" y="82909"/>
                    <a:pt x="120000" y="82909"/>
                  </a:cubicBezTo>
                  <a:lnTo>
                    <a:pt x="120000" y="120000"/>
                  </a:lnTo>
                  <a:lnTo>
                    <a:pt x="0" y="1178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9B9B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31" name="Shape 231"/>
            <p:cNvSpPr/>
            <p:nvPr/>
          </p:nvSpPr>
          <p:spPr>
            <a:xfrm>
              <a:off x="2679" y="875"/>
              <a:ext cx="30" cy="5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3750"/>
                  </a:moveTo>
                  <a:lnTo>
                    <a:pt x="0" y="3750"/>
                  </a:lnTo>
                  <a:cubicBezTo>
                    <a:pt x="0" y="1500"/>
                    <a:pt x="1224" y="0"/>
                    <a:pt x="4897" y="0"/>
                  </a:cubicBezTo>
                  <a:lnTo>
                    <a:pt x="113877" y="0"/>
                  </a:lnTo>
                  <a:cubicBezTo>
                    <a:pt x="117551" y="0"/>
                    <a:pt x="118775" y="1500"/>
                    <a:pt x="118775" y="3750"/>
                  </a:cubicBezTo>
                  <a:lnTo>
                    <a:pt x="118775" y="15000"/>
                  </a:lnTo>
                  <a:cubicBezTo>
                    <a:pt x="118775" y="16500"/>
                    <a:pt x="117551" y="18000"/>
                    <a:pt x="112653" y="18000"/>
                  </a:cubicBezTo>
                  <a:lnTo>
                    <a:pt x="33061" y="18000"/>
                  </a:lnTo>
                  <a:lnTo>
                    <a:pt x="33061" y="48750"/>
                  </a:lnTo>
                  <a:lnTo>
                    <a:pt x="104081" y="48750"/>
                  </a:lnTo>
                  <a:cubicBezTo>
                    <a:pt x="107755" y="48750"/>
                    <a:pt x="110204" y="50250"/>
                    <a:pt x="110204" y="51750"/>
                  </a:cubicBezTo>
                  <a:lnTo>
                    <a:pt x="110204" y="63000"/>
                  </a:lnTo>
                  <a:cubicBezTo>
                    <a:pt x="110204" y="65250"/>
                    <a:pt x="108979" y="66750"/>
                    <a:pt x="104081" y="66750"/>
                  </a:cubicBezTo>
                  <a:lnTo>
                    <a:pt x="33061" y="66750"/>
                  </a:lnTo>
                  <a:lnTo>
                    <a:pt x="33061" y="102000"/>
                  </a:lnTo>
                  <a:lnTo>
                    <a:pt x="115102" y="102000"/>
                  </a:lnTo>
                  <a:cubicBezTo>
                    <a:pt x="118775" y="102000"/>
                    <a:pt x="119999" y="102750"/>
                    <a:pt x="119999" y="105750"/>
                  </a:cubicBezTo>
                  <a:lnTo>
                    <a:pt x="119999" y="116250"/>
                  </a:lnTo>
                  <a:cubicBezTo>
                    <a:pt x="119999" y="118500"/>
                    <a:pt x="118775" y="120000"/>
                    <a:pt x="115102" y="120000"/>
                  </a:cubicBezTo>
                  <a:lnTo>
                    <a:pt x="4897" y="120000"/>
                  </a:lnTo>
                  <a:cubicBezTo>
                    <a:pt x="1224" y="120000"/>
                    <a:pt x="0" y="118500"/>
                    <a:pt x="0" y="116250"/>
                  </a:cubicBezTo>
                  <a:lnTo>
                    <a:pt x="0" y="3750"/>
                  </a:ln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32" name="Shape 232"/>
            <p:cNvSpPr/>
            <p:nvPr/>
          </p:nvSpPr>
          <p:spPr>
            <a:xfrm>
              <a:off x="2717" y="889"/>
              <a:ext cx="34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5294" y="118000"/>
                  </a:moveTo>
                  <a:lnTo>
                    <a:pt x="115294" y="118000"/>
                  </a:lnTo>
                  <a:lnTo>
                    <a:pt x="95294" y="118000"/>
                  </a:lnTo>
                  <a:cubicBezTo>
                    <a:pt x="90588" y="118000"/>
                    <a:pt x="89411" y="116000"/>
                    <a:pt x="89411" y="113000"/>
                  </a:cubicBezTo>
                  <a:lnTo>
                    <a:pt x="89411" y="106000"/>
                  </a:lnTo>
                  <a:lnTo>
                    <a:pt x="89411" y="105000"/>
                  </a:lnTo>
                  <a:cubicBezTo>
                    <a:pt x="77647" y="112000"/>
                    <a:pt x="58823" y="120000"/>
                    <a:pt x="41176" y="120000"/>
                  </a:cubicBezTo>
                  <a:cubicBezTo>
                    <a:pt x="3529" y="120000"/>
                    <a:pt x="0" y="100000"/>
                    <a:pt x="0" y="75000"/>
                  </a:cubicBezTo>
                  <a:lnTo>
                    <a:pt x="0" y="5000"/>
                  </a:lnTo>
                  <a:cubicBezTo>
                    <a:pt x="0" y="2000"/>
                    <a:pt x="1176" y="0"/>
                    <a:pt x="4705" y="0"/>
                  </a:cubicBezTo>
                  <a:lnTo>
                    <a:pt x="25882" y="0"/>
                  </a:lnTo>
                  <a:cubicBezTo>
                    <a:pt x="29411" y="0"/>
                    <a:pt x="30588" y="2000"/>
                    <a:pt x="30588" y="5000"/>
                  </a:cubicBezTo>
                  <a:lnTo>
                    <a:pt x="30588" y="72000"/>
                  </a:lnTo>
                  <a:cubicBezTo>
                    <a:pt x="30588" y="87000"/>
                    <a:pt x="34117" y="96000"/>
                    <a:pt x="51764" y="96000"/>
                  </a:cubicBezTo>
                  <a:cubicBezTo>
                    <a:pt x="63529" y="96000"/>
                    <a:pt x="82352" y="88000"/>
                    <a:pt x="89411" y="85000"/>
                  </a:cubicBezTo>
                  <a:lnTo>
                    <a:pt x="89411" y="5000"/>
                  </a:lnTo>
                  <a:cubicBezTo>
                    <a:pt x="89411" y="2000"/>
                    <a:pt x="90588" y="0"/>
                    <a:pt x="95294" y="0"/>
                  </a:cubicBezTo>
                  <a:lnTo>
                    <a:pt x="115294" y="0"/>
                  </a:lnTo>
                  <a:cubicBezTo>
                    <a:pt x="118823" y="0"/>
                    <a:pt x="120000" y="2000"/>
                    <a:pt x="120000" y="5000"/>
                  </a:cubicBezTo>
                  <a:lnTo>
                    <a:pt x="120000" y="113000"/>
                  </a:lnTo>
                  <a:cubicBezTo>
                    <a:pt x="120000" y="116000"/>
                    <a:pt x="118823" y="118000"/>
                    <a:pt x="115294" y="118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33" name="Shape 233"/>
            <p:cNvSpPr/>
            <p:nvPr/>
          </p:nvSpPr>
          <p:spPr>
            <a:xfrm>
              <a:off x="2756" y="889"/>
              <a:ext cx="22" cy="3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44571" y="115000"/>
                  </a:moveTo>
                  <a:lnTo>
                    <a:pt x="44571" y="115000"/>
                  </a:lnTo>
                  <a:cubicBezTo>
                    <a:pt x="44571" y="118000"/>
                    <a:pt x="42857" y="120000"/>
                    <a:pt x="37714" y="120000"/>
                  </a:cubicBezTo>
                  <a:lnTo>
                    <a:pt x="6857" y="120000"/>
                  </a:lnTo>
                  <a:cubicBezTo>
                    <a:pt x="1714" y="120000"/>
                    <a:pt x="0" y="118000"/>
                    <a:pt x="0" y="115000"/>
                  </a:cubicBezTo>
                  <a:lnTo>
                    <a:pt x="0" y="7000"/>
                  </a:lnTo>
                  <a:cubicBezTo>
                    <a:pt x="0" y="4000"/>
                    <a:pt x="1714" y="2000"/>
                    <a:pt x="6857" y="2000"/>
                  </a:cubicBezTo>
                  <a:lnTo>
                    <a:pt x="36000" y="2000"/>
                  </a:lnTo>
                  <a:cubicBezTo>
                    <a:pt x="42857" y="2000"/>
                    <a:pt x="44571" y="4000"/>
                    <a:pt x="44571" y="7000"/>
                  </a:cubicBezTo>
                  <a:lnTo>
                    <a:pt x="44571" y="17000"/>
                  </a:lnTo>
                  <a:lnTo>
                    <a:pt x="46285" y="18000"/>
                  </a:lnTo>
                  <a:cubicBezTo>
                    <a:pt x="58285" y="11000"/>
                    <a:pt x="87428" y="3000"/>
                    <a:pt x="106285" y="1000"/>
                  </a:cubicBezTo>
                  <a:cubicBezTo>
                    <a:pt x="111428" y="0"/>
                    <a:pt x="114857" y="1000"/>
                    <a:pt x="116571" y="5000"/>
                  </a:cubicBezTo>
                  <a:lnTo>
                    <a:pt x="120000" y="21000"/>
                  </a:lnTo>
                  <a:cubicBezTo>
                    <a:pt x="120000" y="24000"/>
                    <a:pt x="120000" y="26000"/>
                    <a:pt x="111428" y="27000"/>
                  </a:cubicBezTo>
                  <a:cubicBezTo>
                    <a:pt x="89142" y="29000"/>
                    <a:pt x="60000" y="34000"/>
                    <a:pt x="44571" y="38000"/>
                  </a:cubicBezTo>
                  <a:lnTo>
                    <a:pt x="44571" y="115000"/>
                  </a:ln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34" name="Shape 234"/>
            <p:cNvSpPr/>
            <p:nvPr/>
          </p:nvSpPr>
          <p:spPr>
            <a:xfrm>
              <a:off x="2781" y="888"/>
              <a:ext cx="34" cy="4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8846" y="23606"/>
                  </a:moveTo>
                  <a:lnTo>
                    <a:pt x="58846" y="23606"/>
                  </a:lnTo>
                  <a:cubicBezTo>
                    <a:pt x="35769" y="23606"/>
                    <a:pt x="30000" y="35409"/>
                    <a:pt x="30000" y="60000"/>
                  </a:cubicBezTo>
                  <a:cubicBezTo>
                    <a:pt x="30000" y="85573"/>
                    <a:pt x="35769" y="97377"/>
                    <a:pt x="58846" y="97377"/>
                  </a:cubicBezTo>
                  <a:cubicBezTo>
                    <a:pt x="84230" y="97377"/>
                    <a:pt x="88846" y="85573"/>
                    <a:pt x="88846" y="60000"/>
                  </a:cubicBezTo>
                  <a:cubicBezTo>
                    <a:pt x="88846" y="35409"/>
                    <a:pt x="84230" y="23606"/>
                    <a:pt x="58846" y="23606"/>
                  </a:cubicBezTo>
                  <a:lnTo>
                    <a:pt x="58846" y="23606"/>
                  </a:lnTo>
                  <a:close/>
                  <a:moveTo>
                    <a:pt x="58846" y="120000"/>
                  </a:moveTo>
                  <a:lnTo>
                    <a:pt x="58846" y="120000"/>
                  </a:lnTo>
                  <a:cubicBezTo>
                    <a:pt x="3461" y="120000"/>
                    <a:pt x="0" y="85573"/>
                    <a:pt x="0" y="59016"/>
                  </a:cubicBezTo>
                  <a:cubicBezTo>
                    <a:pt x="0" y="36393"/>
                    <a:pt x="5769" y="0"/>
                    <a:pt x="58846" y="0"/>
                  </a:cubicBezTo>
                  <a:cubicBezTo>
                    <a:pt x="113076" y="0"/>
                    <a:pt x="120000" y="30491"/>
                    <a:pt x="120000" y="59016"/>
                  </a:cubicBezTo>
                  <a:cubicBezTo>
                    <a:pt x="120000" y="85573"/>
                    <a:pt x="116538" y="120000"/>
                    <a:pt x="58846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35" name="Shape 235"/>
            <p:cNvSpPr/>
            <p:nvPr/>
          </p:nvSpPr>
          <p:spPr>
            <a:xfrm>
              <a:off x="2820" y="889"/>
              <a:ext cx="35" cy="5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7428" y="17560"/>
                  </a:moveTo>
                  <a:lnTo>
                    <a:pt x="67428" y="17560"/>
                  </a:lnTo>
                  <a:cubicBezTo>
                    <a:pt x="56000" y="17560"/>
                    <a:pt x="38857" y="22682"/>
                    <a:pt x="30857" y="25609"/>
                  </a:cubicBezTo>
                  <a:lnTo>
                    <a:pt x="30857" y="69512"/>
                  </a:lnTo>
                  <a:cubicBezTo>
                    <a:pt x="42285" y="71707"/>
                    <a:pt x="52571" y="72439"/>
                    <a:pt x="61714" y="72439"/>
                  </a:cubicBezTo>
                  <a:cubicBezTo>
                    <a:pt x="81142" y="72439"/>
                    <a:pt x="88000" y="65853"/>
                    <a:pt x="88000" y="43902"/>
                  </a:cubicBezTo>
                  <a:cubicBezTo>
                    <a:pt x="88000" y="21219"/>
                    <a:pt x="81142" y="17560"/>
                    <a:pt x="67428" y="17560"/>
                  </a:cubicBezTo>
                  <a:lnTo>
                    <a:pt x="67428" y="17560"/>
                  </a:lnTo>
                  <a:close/>
                  <a:moveTo>
                    <a:pt x="65142" y="89268"/>
                  </a:moveTo>
                  <a:lnTo>
                    <a:pt x="65142" y="89268"/>
                  </a:lnTo>
                  <a:cubicBezTo>
                    <a:pt x="56000" y="89268"/>
                    <a:pt x="43428" y="87804"/>
                    <a:pt x="30857" y="84878"/>
                  </a:cubicBezTo>
                  <a:lnTo>
                    <a:pt x="30857" y="85609"/>
                  </a:lnTo>
                  <a:lnTo>
                    <a:pt x="30857" y="116341"/>
                  </a:lnTo>
                  <a:cubicBezTo>
                    <a:pt x="30857" y="118536"/>
                    <a:pt x="29714" y="120000"/>
                    <a:pt x="25142" y="120000"/>
                  </a:cubicBezTo>
                  <a:lnTo>
                    <a:pt x="5714" y="120000"/>
                  </a:lnTo>
                  <a:cubicBezTo>
                    <a:pt x="1142" y="120000"/>
                    <a:pt x="0" y="118536"/>
                    <a:pt x="0" y="116341"/>
                  </a:cubicBezTo>
                  <a:lnTo>
                    <a:pt x="0" y="5121"/>
                  </a:lnTo>
                  <a:cubicBezTo>
                    <a:pt x="0" y="2926"/>
                    <a:pt x="2285" y="1463"/>
                    <a:pt x="5714" y="1463"/>
                  </a:cubicBezTo>
                  <a:lnTo>
                    <a:pt x="25142" y="1463"/>
                  </a:lnTo>
                  <a:cubicBezTo>
                    <a:pt x="28571" y="1463"/>
                    <a:pt x="29714" y="2926"/>
                    <a:pt x="29714" y="5121"/>
                  </a:cubicBezTo>
                  <a:lnTo>
                    <a:pt x="29714" y="10243"/>
                  </a:lnTo>
                  <a:lnTo>
                    <a:pt x="30857" y="10243"/>
                  </a:lnTo>
                  <a:cubicBezTo>
                    <a:pt x="41142" y="5853"/>
                    <a:pt x="58285" y="0"/>
                    <a:pt x="74285" y="0"/>
                  </a:cubicBezTo>
                  <a:cubicBezTo>
                    <a:pt x="109714" y="0"/>
                    <a:pt x="120000" y="17560"/>
                    <a:pt x="120000" y="43902"/>
                  </a:cubicBezTo>
                  <a:cubicBezTo>
                    <a:pt x="120000" y="72439"/>
                    <a:pt x="108571" y="89268"/>
                    <a:pt x="65142" y="89268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36" name="Shape 236"/>
            <p:cNvSpPr/>
            <p:nvPr/>
          </p:nvSpPr>
          <p:spPr>
            <a:xfrm>
              <a:off x="2860" y="888"/>
              <a:ext cx="34" cy="4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31764" y="49756"/>
                  </a:moveTo>
                  <a:lnTo>
                    <a:pt x="31764" y="49756"/>
                  </a:lnTo>
                  <a:lnTo>
                    <a:pt x="88235" y="49756"/>
                  </a:lnTo>
                  <a:cubicBezTo>
                    <a:pt x="88235" y="35121"/>
                    <a:pt x="83529" y="21463"/>
                    <a:pt x="60000" y="21463"/>
                  </a:cubicBezTo>
                  <a:cubicBezTo>
                    <a:pt x="38823" y="21463"/>
                    <a:pt x="32941" y="32195"/>
                    <a:pt x="31764" y="49756"/>
                  </a:cubicBezTo>
                  <a:lnTo>
                    <a:pt x="31764" y="49756"/>
                  </a:lnTo>
                  <a:close/>
                  <a:moveTo>
                    <a:pt x="31764" y="67317"/>
                  </a:moveTo>
                  <a:lnTo>
                    <a:pt x="31764" y="67317"/>
                  </a:lnTo>
                  <a:cubicBezTo>
                    <a:pt x="32941" y="90731"/>
                    <a:pt x="42352" y="97560"/>
                    <a:pt x="65882" y="97560"/>
                  </a:cubicBezTo>
                  <a:cubicBezTo>
                    <a:pt x="76470" y="97560"/>
                    <a:pt x="91764" y="95609"/>
                    <a:pt x="102352" y="94634"/>
                  </a:cubicBezTo>
                  <a:cubicBezTo>
                    <a:pt x="107058" y="94634"/>
                    <a:pt x="109411" y="94634"/>
                    <a:pt x="110588" y="98536"/>
                  </a:cubicBezTo>
                  <a:lnTo>
                    <a:pt x="111764" y="106341"/>
                  </a:lnTo>
                  <a:cubicBezTo>
                    <a:pt x="112941" y="110243"/>
                    <a:pt x="111764" y="112195"/>
                    <a:pt x="107058" y="114146"/>
                  </a:cubicBezTo>
                  <a:cubicBezTo>
                    <a:pt x="96470" y="117073"/>
                    <a:pt x="75294" y="120000"/>
                    <a:pt x="61176" y="120000"/>
                  </a:cubicBezTo>
                  <a:cubicBezTo>
                    <a:pt x="7058" y="120000"/>
                    <a:pt x="0" y="90731"/>
                    <a:pt x="0" y="60487"/>
                  </a:cubicBezTo>
                  <a:cubicBezTo>
                    <a:pt x="0" y="38048"/>
                    <a:pt x="4705" y="0"/>
                    <a:pt x="60000" y="0"/>
                  </a:cubicBezTo>
                  <a:cubicBezTo>
                    <a:pt x="110588" y="0"/>
                    <a:pt x="120000" y="27317"/>
                    <a:pt x="120000" y="52682"/>
                  </a:cubicBezTo>
                  <a:cubicBezTo>
                    <a:pt x="120000" y="61463"/>
                    <a:pt x="117647" y="67317"/>
                    <a:pt x="105882" y="67317"/>
                  </a:cubicBezTo>
                  <a:lnTo>
                    <a:pt x="31764" y="67317"/>
                  </a:ln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37" name="Shape 237"/>
            <p:cNvSpPr/>
            <p:nvPr/>
          </p:nvSpPr>
          <p:spPr>
            <a:xfrm>
              <a:off x="2895" y="888"/>
              <a:ext cx="36" cy="4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8620" y="65901"/>
                  </a:moveTo>
                  <a:lnTo>
                    <a:pt x="78620" y="65901"/>
                  </a:lnTo>
                  <a:lnTo>
                    <a:pt x="48620" y="65901"/>
                  </a:lnTo>
                  <a:cubicBezTo>
                    <a:pt x="36206" y="65901"/>
                    <a:pt x="27931" y="69836"/>
                    <a:pt x="27931" y="85573"/>
                  </a:cubicBezTo>
                  <a:cubicBezTo>
                    <a:pt x="27931" y="96393"/>
                    <a:pt x="32068" y="99344"/>
                    <a:pt x="43448" y="99344"/>
                  </a:cubicBezTo>
                  <a:cubicBezTo>
                    <a:pt x="53793" y="99344"/>
                    <a:pt x="69310" y="93442"/>
                    <a:pt x="78620" y="88524"/>
                  </a:cubicBezTo>
                  <a:lnTo>
                    <a:pt x="78620" y="65901"/>
                  </a:lnTo>
                  <a:lnTo>
                    <a:pt x="78620" y="65901"/>
                  </a:lnTo>
                  <a:close/>
                  <a:moveTo>
                    <a:pt x="80689" y="105245"/>
                  </a:moveTo>
                  <a:lnTo>
                    <a:pt x="80689" y="105245"/>
                  </a:lnTo>
                  <a:cubicBezTo>
                    <a:pt x="68275" y="114098"/>
                    <a:pt x="51724" y="120000"/>
                    <a:pt x="34137" y="120000"/>
                  </a:cubicBezTo>
                  <a:cubicBezTo>
                    <a:pt x="8275" y="120000"/>
                    <a:pt x="1034" y="107213"/>
                    <a:pt x="1034" y="86557"/>
                  </a:cubicBezTo>
                  <a:cubicBezTo>
                    <a:pt x="0" y="59016"/>
                    <a:pt x="15517" y="47213"/>
                    <a:pt x="47586" y="47213"/>
                  </a:cubicBezTo>
                  <a:lnTo>
                    <a:pt x="78620" y="47213"/>
                  </a:lnTo>
                  <a:lnTo>
                    <a:pt x="78620" y="41311"/>
                  </a:lnTo>
                  <a:cubicBezTo>
                    <a:pt x="78620" y="27540"/>
                    <a:pt x="73448" y="22622"/>
                    <a:pt x="52758" y="22622"/>
                  </a:cubicBezTo>
                  <a:cubicBezTo>
                    <a:pt x="45517" y="22622"/>
                    <a:pt x="28965" y="23606"/>
                    <a:pt x="19655" y="24590"/>
                  </a:cubicBezTo>
                  <a:cubicBezTo>
                    <a:pt x="14482" y="24590"/>
                    <a:pt x="13448" y="24590"/>
                    <a:pt x="12413" y="21639"/>
                  </a:cubicBezTo>
                  <a:lnTo>
                    <a:pt x="10344" y="12786"/>
                  </a:lnTo>
                  <a:cubicBezTo>
                    <a:pt x="9310" y="9836"/>
                    <a:pt x="10344" y="7868"/>
                    <a:pt x="15517" y="5901"/>
                  </a:cubicBezTo>
                  <a:cubicBezTo>
                    <a:pt x="26896" y="1967"/>
                    <a:pt x="46551" y="0"/>
                    <a:pt x="57931" y="0"/>
                  </a:cubicBezTo>
                  <a:cubicBezTo>
                    <a:pt x="101379" y="0"/>
                    <a:pt x="106551" y="17704"/>
                    <a:pt x="106551" y="43278"/>
                  </a:cubicBezTo>
                  <a:lnTo>
                    <a:pt x="106551" y="89508"/>
                  </a:lnTo>
                  <a:cubicBezTo>
                    <a:pt x="106551" y="99344"/>
                    <a:pt x="107586" y="99344"/>
                    <a:pt x="114827" y="100327"/>
                  </a:cubicBezTo>
                  <a:cubicBezTo>
                    <a:pt x="118965" y="100327"/>
                    <a:pt x="120000" y="101311"/>
                    <a:pt x="120000" y="103278"/>
                  </a:cubicBezTo>
                  <a:lnTo>
                    <a:pt x="120000" y="113114"/>
                  </a:lnTo>
                  <a:cubicBezTo>
                    <a:pt x="120000" y="116065"/>
                    <a:pt x="117931" y="118032"/>
                    <a:pt x="113793" y="119016"/>
                  </a:cubicBezTo>
                  <a:cubicBezTo>
                    <a:pt x="109655" y="119016"/>
                    <a:pt x="105517" y="120000"/>
                    <a:pt x="102413" y="120000"/>
                  </a:cubicBezTo>
                  <a:cubicBezTo>
                    <a:pt x="90000" y="120000"/>
                    <a:pt x="82758" y="116065"/>
                    <a:pt x="80689" y="105245"/>
                  </a:cubicBezTo>
                  <a:lnTo>
                    <a:pt x="80689" y="105245"/>
                  </a:ln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38" name="Shape 238"/>
            <p:cNvSpPr/>
            <p:nvPr/>
          </p:nvSpPr>
          <p:spPr>
            <a:xfrm>
              <a:off x="2937" y="889"/>
              <a:ext cx="34" cy="3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4174" y="120000"/>
                  </a:moveTo>
                  <a:lnTo>
                    <a:pt x="114174" y="120000"/>
                  </a:lnTo>
                  <a:lnTo>
                    <a:pt x="94368" y="120000"/>
                  </a:lnTo>
                  <a:cubicBezTo>
                    <a:pt x="90873" y="120000"/>
                    <a:pt x="89708" y="118000"/>
                    <a:pt x="89708" y="115000"/>
                  </a:cubicBezTo>
                  <a:lnTo>
                    <a:pt x="89708" y="47000"/>
                  </a:lnTo>
                  <a:cubicBezTo>
                    <a:pt x="89708" y="33000"/>
                    <a:pt x="85048" y="24000"/>
                    <a:pt x="69902" y="24000"/>
                  </a:cubicBezTo>
                  <a:cubicBezTo>
                    <a:pt x="58252" y="24000"/>
                    <a:pt x="38446" y="32000"/>
                    <a:pt x="31456" y="35000"/>
                  </a:cubicBezTo>
                  <a:lnTo>
                    <a:pt x="31456" y="115000"/>
                  </a:lnTo>
                  <a:cubicBezTo>
                    <a:pt x="31456" y="118000"/>
                    <a:pt x="29126" y="120000"/>
                    <a:pt x="25631" y="120000"/>
                  </a:cubicBezTo>
                  <a:lnTo>
                    <a:pt x="5825" y="120000"/>
                  </a:lnTo>
                  <a:cubicBezTo>
                    <a:pt x="2330" y="120000"/>
                    <a:pt x="0" y="118000"/>
                    <a:pt x="0" y="115000"/>
                  </a:cubicBezTo>
                  <a:lnTo>
                    <a:pt x="0" y="7000"/>
                  </a:lnTo>
                  <a:cubicBezTo>
                    <a:pt x="0" y="4000"/>
                    <a:pt x="2330" y="2000"/>
                    <a:pt x="5825" y="2000"/>
                  </a:cubicBezTo>
                  <a:lnTo>
                    <a:pt x="25631" y="2000"/>
                  </a:lnTo>
                  <a:cubicBezTo>
                    <a:pt x="29126" y="2000"/>
                    <a:pt x="31456" y="4000"/>
                    <a:pt x="31456" y="7000"/>
                  </a:cubicBezTo>
                  <a:lnTo>
                    <a:pt x="31456" y="14000"/>
                  </a:lnTo>
                  <a:cubicBezTo>
                    <a:pt x="31456" y="14000"/>
                    <a:pt x="31456" y="14000"/>
                    <a:pt x="31456" y="14000"/>
                  </a:cubicBezTo>
                  <a:cubicBezTo>
                    <a:pt x="41941" y="8000"/>
                    <a:pt x="61747" y="0"/>
                    <a:pt x="79223" y="0"/>
                  </a:cubicBezTo>
                  <a:cubicBezTo>
                    <a:pt x="116504" y="0"/>
                    <a:pt x="120000" y="21000"/>
                    <a:pt x="120000" y="45000"/>
                  </a:cubicBezTo>
                  <a:lnTo>
                    <a:pt x="120000" y="115000"/>
                  </a:lnTo>
                  <a:cubicBezTo>
                    <a:pt x="120000" y="118000"/>
                    <a:pt x="118834" y="120000"/>
                    <a:pt x="114174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39" name="Shape 239"/>
            <p:cNvSpPr/>
            <p:nvPr/>
          </p:nvSpPr>
          <p:spPr>
            <a:xfrm>
              <a:off x="2679" y="959"/>
              <a:ext cx="36" cy="5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7826" y="0"/>
                  </a:moveTo>
                  <a:lnTo>
                    <a:pt x="67826" y="0"/>
                  </a:lnTo>
                  <a:cubicBezTo>
                    <a:pt x="80347" y="0"/>
                    <a:pt x="100173" y="736"/>
                    <a:pt x="113739" y="5153"/>
                  </a:cubicBezTo>
                  <a:cubicBezTo>
                    <a:pt x="117913" y="5889"/>
                    <a:pt x="118956" y="7361"/>
                    <a:pt x="118956" y="10306"/>
                  </a:cubicBezTo>
                  <a:lnTo>
                    <a:pt x="116869" y="17668"/>
                  </a:lnTo>
                  <a:cubicBezTo>
                    <a:pt x="115826" y="19877"/>
                    <a:pt x="114782" y="20613"/>
                    <a:pt x="109565" y="20613"/>
                  </a:cubicBezTo>
                  <a:cubicBezTo>
                    <a:pt x="98086" y="19141"/>
                    <a:pt x="82434" y="17668"/>
                    <a:pt x="69913" y="17668"/>
                  </a:cubicBezTo>
                  <a:cubicBezTo>
                    <a:pt x="35478" y="17668"/>
                    <a:pt x="30260" y="37546"/>
                    <a:pt x="30260" y="60368"/>
                  </a:cubicBezTo>
                  <a:cubicBezTo>
                    <a:pt x="30260" y="83926"/>
                    <a:pt x="36521" y="101595"/>
                    <a:pt x="69913" y="101595"/>
                  </a:cubicBezTo>
                  <a:cubicBezTo>
                    <a:pt x="84521" y="101595"/>
                    <a:pt x="96000" y="100858"/>
                    <a:pt x="109565" y="99386"/>
                  </a:cubicBezTo>
                  <a:cubicBezTo>
                    <a:pt x="114782" y="99386"/>
                    <a:pt x="115826" y="100122"/>
                    <a:pt x="116869" y="102331"/>
                  </a:cubicBezTo>
                  <a:lnTo>
                    <a:pt x="118956" y="108957"/>
                  </a:lnTo>
                  <a:cubicBezTo>
                    <a:pt x="120000" y="111901"/>
                    <a:pt x="117913" y="113374"/>
                    <a:pt x="114782" y="114846"/>
                  </a:cubicBezTo>
                  <a:cubicBezTo>
                    <a:pt x="102260" y="118527"/>
                    <a:pt x="80347" y="120000"/>
                    <a:pt x="67826" y="120000"/>
                  </a:cubicBezTo>
                  <a:cubicBezTo>
                    <a:pt x="12521" y="120000"/>
                    <a:pt x="0" y="90552"/>
                    <a:pt x="0" y="61104"/>
                  </a:cubicBezTo>
                  <a:cubicBezTo>
                    <a:pt x="0" y="30920"/>
                    <a:pt x="10434" y="0"/>
                    <a:pt x="67826" y="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40" name="Shape 240"/>
            <p:cNvSpPr/>
            <p:nvPr/>
          </p:nvSpPr>
          <p:spPr>
            <a:xfrm>
              <a:off x="2718" y="972"/>
              <a:ext cx="34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8846" y="22622"/>
                  </a:moveTo>
                  <a:lnTo>
                    <a:pt x="58846" y="22622"/>
                  </a:lnTo>
                  <a:cubicBezTo>
                    <a:pt x="35769" y="22622"/>
                    <a:pt x="30000" y="35409"/>
                    <a:pt x="30000" y="60000"/>
                  </a:cubicBezTo>
                  <a:cubicBezTo>
                    <a:pt x="30000" y="84590"/>
                    <a:pt x="35769" y="97377"/>
                    <a:pt x="58846" y="97377"/>
                  </a:cubicBezTo>
                  <a:cubicBezTo>
                    <a:pt x="84230" y="97377"/>
                    <a:pt x="88846" y="84590"/>
                    <a:pt x="88846" y="60000"/>
                  </a:cubicBezTo>
                  <a:cubicBezTo>
                    <a:pt x="88846" y="34426"/>
                    <a:pt x="84230" y="22622"/>
                    <a:pt x="58846" y="22622"/>
                  </a:cubicBezTo>
                  <a:lnTo>
                    <a:pt x="58846" y="22622"/>
                  </a:lnTo>
                  <a:close/>
                  <a:moveTo>
                    <a:pt x="58846" y="120000"/>
                  </a:moveTo>
                  <a:lnTo>
                    <a:pt x="58846" y="120000"/>
                  </a:lnTo>
                  <a:cubicBezTo>
                    <a:pt x="3461" y="120000"/>
                    <a:pt x="0" y="84590"/>
                    <a:pt x="0" y="58032"/>
                  </a:cubicBezTo>
                  <a:cubicBezTo>
                    <a:pt x="0" y="36393"/>
                    <a:pt x="5769" y="0"/>
                    <a:pt x="58846" y="0"/>
                  </a:cubicBezTo>
                  <a:cubicBezTo>
                    <a:pt x="111923" y="0"/>
                    <a:pt x="120000" y="30491"/>
                    <a:pt x="120000" y="58032"/>
                  </a:cubicBezTo>
                  <a:cubicBezTo>
                    <a:pt x="120000" y="84590"/>
                    <a:pt x="116538" y="120000"/>
                    <a:pt x="58846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41" name="Shape 241"/>
            <p:cNvSpPr/>
            <p:nvPr/>
          </p:nvSpPr>
          <p:spPr>
            <a:xfrm>
              <a:off x="2755" y="972"/>
              <a:ext cx="56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6511" y="120000"/>
                  </a:moveTo>
                  <a:lnTo>
                    <a:pt x="116511" y="120000"/>
                  </a:lnTo>
                  <a:lnTo>
                    <a:pt x="104651" y="120000"/>
                  </a:lnTo>
                  <a:cubicBezTo>
                    <a:pt x="102558" y="120000"/>
                    <a:pt x="101860" y="118000"/>
                    <a:pt x="101860" y="115000"/>
                  </a:cubicBezTo>
                  <a:lnTo>
                    <a:pt x="101860" y="47000"/>
                  </a:lnTo>
                  <a:cubicBezTo>
                    <a:pt x="101860" y="29000"/>
                    <a:pt x="98372" y="24000"/>
                    <a:pt x="90000" y="24000"/>
                  </a:cubicBezTo>
                  <a:cubicBezTo>
                    <a:pt x="83720" y="24000"/>
                    <a:pt x="73953" y="31000"/>
                    <a:pt x="69069" y="35000"/>
                  </a:cubicBezTo>
                  <a:cubicBezTo>
                    <a:pt x="69069" y="37000"/>
                    <a:pt x="69069" y="42000"/>
                    <a:pt x="69069" y="47000"/>
                  </a:cubicBezTo>
                  <a:lnTo>
                    <a:pt x="69069" y="115000"/>
                  </a:lnTo>
                  <a:cubicBezTo>
                    <a:pt x="69069" y="118000"/>
                    <a:pt x="68372" y="120000"/>
                    <a:pt x="65581" y="120000"/>
                  </a:cubicBezTo>
                  <a:lnTo>
                    <a:pt x="53720" y="120000"/>
                  </a:lnTo>
                  <a:cubicBezTo>
                    <a:pt x="51627" y="120000"/>
                    <a:pt x="50930" y="118000"/>
                    <a:pt x="50930" y="115000"/>
                  </a:cubicBezTo>
                  <a:lnTo>
                    <a:pt x="50930" y="46000"/>
                  </a:lnTo>
                  <a:cubicBezTo>
                    <a:pt x="50930" y="31000"/>
                    <a:pt x="48139" y="24000"/>
                    <a:pt x="39767" y="24000"/>
                  </a:cubicBezTo>
                  <a:cubicBezTo>
                    <a:pt x="33488" y="24000"/>
                    <a:pt x="24418" y="30000"/>
                    <a:pt x="18139" y="35000"/>
                  </a:cubicBezTo>
                  <a:lnTo>
                    <a:pt x="18139" y="115000"/>
                  </a:lnTo>
                  <a:cubicBezTo>
                    <a:pt x="18139" y="118000"/>
                    <a:pt x="17441" y="120000"/>
                    <a:pt x="14651" y="120000"/>
                  </a:cubicBezTo>
                  <a:lnTo>
                    <a:pt x="2790" y="120000"/>
                  </a:lnTo>
                  <a:cubicBezTo>
                    <a:pt x="697" y="120000"/>
                    <a:pt x="0" y="118000"/>
                    <a:pt x="0" y="115000"/>
                  </a:cubicBezTo>
                  <a:lnTo>
                    <a:pt x="0" y="7000"/>
                  </a:lnTo>
                  <a:cubicBezTo>
                    <a:pt x="0" y="4000"/>
                    <a:pt x="697" y="2000"/>
                    <a:pt x="2790" y="2000"/>
                  </a:cubicBezTo>
                  <a:lnTo>
                    <a:pt x="14651" y="2000"/>
                  </a:lnTo>
                  <a:cubicBezTo>
                    <a:pt x="17441" y="2000"/>
                    <a:pt x="18139" y="4000"/>
                    <a:pt x="18139" y="7000"/>
                  </a:cubicBezTo>
                  <a:lnTo>
                    <a:pt x="18139" y="14000"/>
                  </a:lnTo>
                  <a:lnTo>
                    <a:pt x="18139" y="14000"/>
                  </a:lnTo>
                  <a:cubicBezTo>
                    <a:pt x="24418" y="8000"/>
                    <a:pt x="34186" y="1000"/>
                    <a:pt x="43255" y="0"/>
                  </a:cubicBezTo>
                  <a:cubicBezTo>
                    <a:pt x="53023" y="0"/>
                    <a:pt x="60697" y="3000"/>
                    <a:pt x="66279" y="17000"/>
                  </a:cubicBezTo>
                  <a:cubicBezTo>
                    <a:pt x="74651" y="8000"/>
                    <a:pt x="85116" y="0"/>
                    <a:pt x="95581" y="0"/>
                  </a:cubicBezTo>
                  <a:cubicBezTo>
                    <a:pt x="117906" y="0"/>
                    <a:pt x="120000" y="21000"/>
                    <a:pt x="120000" y="45000"/>
                  </a:cubicBezTo>
                  <a:lnTo>
                    <a:pt x="120000" y="115000"/>
                  </a:lnTo>
                  <a:cubicBezTo>
                    <a:pt x="120000" y="118000"/>
                    <a:pt x="119302" y="120000"/>
                    <a:pt x="116511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42" name="Shape 242"/>
            <p:cNvSpPr/>
            <p:nvPr/>
          </p:nvSpPr>
          <p:spPr>
            <a:xfrm>
              <a:off x="2819" y="972"/>
              <a:ext cx="56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7209" y="120000"/>
                  </a:moveTo>
                  <a:lnTo>
                    <a:pt x="117209" y="120000"/>
                  </a:lnTo>
                  <a:lnTo>
                    <a:pt x="104651" y="120000"/>
                  </a:lnTo>
                  <a:cubicBezTo>
                    <a:pt x="102558" y="120000"/>
                    <a:pt x="101860" y="118000"/>
                    <a:pt x="101860" y="115000"/>
                  </a:cubicBezTo>
                  <a:lnTo>
                    <a:pt x="101860" y="47000"/>
                  </a:lnTo>
                  <a:cubicBezTo>
                    <a:pt x="101860" y="29000"/>
                    <a:pt x="98372" y="24000"/>
                    <a:pt x="90000" y="24000"/>
                  </a:cubicBezTo>
                  <a:cubicBezTo>
                    <a:pt x="84418" y="24000"/>
                    <a:pt x="73953" y="31000"/>
                    <a:pt x="69069" y="35000"/>
                  </a:cubicBezTo>
                  <a:cubicBezTo>
                    <a:pt x="69069" y="37000"/>
                    <a:pt x="69069" y="42000"/>
                    <a:pt x="69069" y="47000"/>
                  </a:cubicBezTo>
                  <a:lnTo>
                    <a:pt x="69069" y="115000"/>
                  </a:lnTo>
                  <a:cubicBezTo>
                    <a:pt x="69069" y="118000"/>
                    <a:pt x="68372" y="120000"/>
                    <a:pt x="65581" y="120000"/>
                  </a:cubicBezTo>
                  <a:lnTo>
                    <a:pt x="53720" y="120000"/>
                  </a:lnTo>
                  <a:cubicBezTo>
                    <a:pt x="51627" y="120000"/>
                    <a:pt x="50930" y="118000"/>
                    <a:pt x="50930" y="115000"/>
                  </a:cubicBezTo>
                  <a:lnTo>
                    <a:pt x="50930" y="46000"/>
                  </a:lnTo>
                  <a:cubicBezTo>
                    <a:pt x="50930" y="31000"/>
                    <a:pt x="48139" y="24000"/>
                    <a:pt x="39767" y="24000"/>
                  </a:cubicBezTo>
                  <a:cubicBezTo>
                    <a:pt x="34186" y="24000"/>
                    <a:pt x="24418" y="30000"/>
                    <a:pt x="18139" y="35000"/>
                  </a:cubicBezTo>
                  <a:lnTo>
                    <a:pt x="18139" y="115000"/>
                  </a:lnTo>
                  <a:cubicBezTo>
                    <a:pt x="18139" y="118000"/>
                    <a:pt x="17441" y="120000"/>
                    <a:pt x="14651" y="120000"/>
                  </a:cubicBezTo>
                  <a:lnTo>
                    <a:pt x="2790" y="120000"/>
                  </a:lnTo>
                  <a:cubicBezTo>
                    <a:pt x="697" y="120000"/>
                    <a:pt x="0" y="118000"/>
                    <a:pt x="0" y="115000"/>
                  </a:cubicBezTo>
                  <a:lnTo>
                    <a:pt x="0" y="7000"/>
                  </a:lnTo>
                  <a:cubicBezTo>
                    <a:pt x="0" y="4000"/>
                    <a:pt x="697" y="2000"/>
                    <a:pt x="2790" y="2000"/>
                  </a:cubicBezTo>
                  <a:lnTo>
                    <a:pt x="14651" y="2000"/>
                  </a:lnTo>
                  <a:cubicBezTo>
                    <a:pt x="17441" y="2000"/>
                    <a:pt x="18139" y="4000"/>
                    <a:pt x="18139" y="7000"/>
                  </a:cubicBezTo>
                  <a:lnTo>
                    <a:pt x="18139" y="14000"/>
                  </a:lnTo>
                  <a:lnTo>
                    <a:pt x="18139" y="14000"/>
                  </a:lnTo>
                  <a:cubicBezTo>
                    <a:pt x="25116" y="8000"/>
                    <a:pt x="34186" y="1000"/>
                    <a:pt x="43255" y="0"/>
                  </a:cubicBezTo>
                  <a:cubicBezTo>
                    <a:pt x="53023" y="0"/>
                    <a:pt x="60697" y="3000"/>
                    <a:pt x="66279" y="17000"/>
                  </a:cubicBezTo>
                  <a:cubicBezTo>
                    <a:pt x="74651" y="8000"/>
                    <a:pt x="85116" y="0"/>
                    <a:pt x="95581" y="0"/>
                  </a:cubicBezTo>
                  <a:cubicBezTo>
                    <a:pt x="117906" y="0"/>
                    <a:pt x="120000" y="21000"/>
                    <a:pt x="120000" y="45000"/>
                  </a:cubicBezTo>
                  <a:lnTo>
                    <a:pt x="120000" y="115000"/>
                  </a:lnTo>
                  <a:cubicBezTo>
                    <a:pt x="120000" y="118000"/>
                    <a:pt x="119302" y="120000"/>
                    <a:pt x="117209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43" name="Shape 243"/>
            <p:cNvSpPr/>
            <p:nvPr/>
          </p:nvSpPr>
          <p:spPr>
            <a:xfrm>
              <a:off x="2880" y="956"/>
              <a:ext cx="9" cy="5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5714" y="116319"/>
                  </a:moveTo>
                  <a:lnTo>
                    <a:pt x="115714" y="116319"/>
                  </a:lnTo>
                  <a:cubicBezTo>
                    <a:pt x="115714" y="118527"/>
                    <a:pt x="111428" y="120000"/>
                    <a:pt x="94285" y="120000"/>
                  </a:cubicBezTo>
                  <a:lnTo>
                    <a:pt x="21428" y="120000"/>
                  </a:lnTo>
                  <a:cubicBezTo>
                    <a:pt x="8571" y="120000"/>
                    <a:pt x="4285" y="118527"/>
                    <a:pt x="4285" y="116319"/>
                  </a:cubicBezTo>
                  <a:lnTo>
                    <a:pt x="4285" y="36809"/>
                  </a:lnTo>
                  <a:cubicBezTo>
                    <a:pt x="4285" y="33865"/>
                    <a:pt x="8571" y="33128"/>
                    <a:pt x="21428" y="33128"/>
                  </a:cubicBezTo>
                  <a:lnTo>
                    <a:pt x="94285" y="33128"/>
                  </a:lnTo>
                  <a:cubicBezTo>
                    <a:pt x="111428" y="33128"/>
                    <a:pt x="115714" y="34601"/>
                    <a:pt x="115714" y="36809"/>
                  </a:cubicBezTo>
                  <a:lnTo>
                    <a:pt x="115714" y="116319"/>
                  </a:lnTo>
                  <a:lnTo>
                    <a:pt x="115714" y="116319"/>
                  </a:lnTo>
                  <a:close/>
                  <a:moveTo>
                    <a:pt x="59999" y="20613"/>
                  </a:moveTo>
                  <a:lnTo>
                    <a:pt x="59999" y="20613"/>
                  </a:lnTo>
                  <a:cubicBezTo>
                    <a:pt x="4285" y="20613"/>
                    <a:pt x="0" y="15460"/>
                    <a:pt x="0" y="10306"/>
                  </a:cubicBezTo>
                  <a:cubicBezTo>
                    <a:pt x="0" y="4417"/>
                    <a:pt x="8571" y="0"/>
                    <a:pt x="59999" y="0"/>
                  </a:cubicBezTo>
                  <a:cubicBezTo>
                    <a:pt x="111428" y="0"/>
                    <a:pt x="119999" y="4417"/>
                    <a:pt x="119999" y="10306"/>
                  </a:cubicBezTo>
                  <a:cubicBezTo>
                    <a:pt x="119999" y="15460"/>
                    <a:pt x="111428" y="20613"/>
                    <a:pt x="59999" y="20613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44" name="Shape 244"/>
            <p:cNvSpPr/>
            <p:nvPr/>
          </p:nvSpPr>
          <p:spPr>
            <a:xfrm>
              <a:off x="2895" y="972"/>
              <a:ext cx="28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6086" y="120000"/>
                  </a:moveTo>
                  <a:lnTo>
                    <a:pt x="56086" y="120000"/>
                  </a:lnTo>
                  <a:cubicBezTo>
                    <a:pt x="40434" y="120000"/>
                    <a:pt x="19565" y="118032"/>
                    <a:pt x="7826" y="114098"/>
                  </a:cubicBezTo>
                  <a:cubicBezTo>
                    <a:pt x="1304" y="113114"/>
                    <a:pt x="0" y="110163"/>
                    <a:pt x="1304" y="107213"/>
                  </a:cubicBezTo>
                  <a:lnTo>
                    <a:pt x="3913" y="99344"/>
                  </a:lnTo>
                  <a:cubicBezTo>
                    <a:pt x="3913" y="95409"/>
                    <a:pt x="6521" y="95409"/>
                    <a:pt x="11739" y="95409"/>
                  </a:cubicBezTo>
                  <a:cubicBezTo>
                    <a:pt x="24782" y="97377"/>
                    <a:pt x="45652" y="98360"/>
                    <a:pt x="56086" y="98360"/>
                  </a:cubicBezTo>
                  <a:cubicBezTo>
                    <a:pt x="75652" y="98360"/>
                    <a:pt x="84782" y="94426"/>
                    <a:pt x="84782" y="84590"/>
                  </a:cubicBezTo>
                  <a:cubicBezTo>
                    <a:pt x="84782" y="73770"/>
                    <a:pt x="79565" y="71803"/>
                    <a:pt x="58695" y="69836"/>
                  </a:cubicBezTo>
                  <a:cubicBezTo>
                    <a:pt x="28695" y="65901"/>
                    <a:pt x="1304" y="60983"/>
                    <a:pt x="1304" y="35409"/>
                  </a:cubicBezTo>
                  <a:cubicBezTo>
                    <a:pt x="1304" y="11803"/>
                    <a:pt x="24782" y="0"/>
                    <a:pt x="60000" y="0"/>
                  </a:cubicBezTo>
                  <a:cubicBezTo>
                    <a:pt x="73043" y="0"/>
                    <a:pt x="95217" y="983"/>
                    <a:pt x="108260" y="4918"/>
                  </a:cubicBezTo>
                  <a:cubicBezTo>
                    <a:pt x="113478" y="6885"/>
                    <a:pt x="116086" y="8852"/>
                    <a:pt x="114782" y="11803"/>
                  </a:cubicBezTo>
                  <a:lnTo>
                    <a:pt x="112173" y="20655"/>
                  </a:lnTo>
                  <a:cubicBezTo>
                    <a:pt x="110869" y="23606"/>
                    <a:pt x="109565" y="24590"/>
                    <a:pt x="103043" y="23606"/>
                  </a:cubicBezTo>
                  <a:cubicBezTo>
                    <a:pt x="90000" y="22622"/>
                    <a:pt x="73043" y="21639"/>
                    <a:pt x="61304" y="21639"/>
                  </a:cubicBezTo>
                  <a:cubicBezTo>
                    <a:pt x="40434" y="21639"/>
                    <a:pt x="36521" y="25573"/>
                    <a:pt x="36521" y="34426"/>
                  </a:cubicBezTo>
                  <a:cubicBezTo>
                    <a:pt x="36521" y="43278"/>
                    <a:pt x="44347" y="45245"/>
                    <a:pt x="62608" y="47213"/>
                  </a:cubicBezTo>
                  <a:cubicBezTo>
                    <a:pt x="92608" y="50163"/>
                    <a:pt x="120000" y="55081"/>
                    <a:pt x="120000" y="83606"/>
                  </a:cubicBezTo>
                  <a:cubicBezTo>
                    <a:pt x="120000" y="111147"/>
                    <a:pt x="88695" y="120000"/>
                    <a:pt x="56086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45" name="Shape 245"/>
            <p:cNvSpPr/>
            <p:nvPr/>
          </p:nvSpPr>
          <p:spPr>
            <a:xfrm>
              <a:off x="2929" y="972"/>
              <a:ext cx="28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6703" y="120000"/>
                  </a:moveTo>
                  <a:lnTo>
                    <a:pt x="56703" y="120000"/>
                  </a:lnTo>
                  <a:cubicBezTo>
                    <a:pt x="40879" y="120000"/>
                    <a:pt x="19780" y="118032"/>
                    <a:pt x="7912" y="114098"/>
                  </a:cubicBezTo>
                  <a:cubicBezTo>
                    <a:pt x="1318" y="113114"/>
                    <a:pt x="0" y="110163"/>
                    <a:pt x="1318" y="107213"/>
                  </a:cubicBezTo>
                  <a:lnTo>
                    <a:pt x="2637" y="99344"/>
                  </a:lnTo>
                  <a:cubicBezTo>
                    <a:pt x="3956" y="95409"/>
                    <a:pt x="6593" y="95409"/>
                    <a:pt x="10549" y="95409"/>
                  </a:cubicBezTo>
                  <a:cubicBezTo>
                    <a:pt x="25054" y="97377"/>
                    <a:pt x="44835" y="98360"/>
                    <a:pt x="56703" y="98360"/>
                  </a:cubicBezTo>
                  <a:cubicBezTo>
                    <a:pt x="76483" y="98360"/>
                    <a:pt x="84395" y="94426"/>
                    <a:pt x="84395" y="84590"/>
                  </a:cubicBezTo>
                  <a:cubicBezTo>
                    <a:pt x="84395" y="73770"/>
                    <a:pt x="79120" y="71803"/>
                    <a:pt x="59340" y="69836"/>
                  </a:cubicBezTo>
                  <a:cubicBezTo>
                    <a:pt x="27692" y="65901"/>
                    <a:pt x="1318" y="60983"/>
                    <a:pt x="1318" y="35409"/>
                  </a:cubicBezTo>
                  <a:cubicBezTo>
                    <a:pt x="1318" y="11803"/>
                    <a:pt x="25054" y="0"/>
                    <a:pt x="60659" y="0"/>
                  </a:cubicBezTo>
                  <a:cubicBezTo>
                    <a:pt x="73846" y="0"/>
                    <a:pt x="94945" y="983"/>
                    <a:pt x="108131" y="4918"/>
                  </a:cubicBezTo>
                  <a:cubicBezTo>
                    <a:pt x="113406" y="6885"/>
                    <a:pt x="116043" y="8852"/>
                    <a:pt x="114725" y="11803"/>
                  </a:cubicBezTo>
                  <a:lnTo>
                    <a:pt x="113406" y="20655"/>
                  </a:lnTo>
                  <a:cubicBezTo>
                    <a:pt x="112087" y="23606"/>
                    <a:pt x="109450" y="24590"/>
                    <a:pt x="104175" y="23606"/>
                  </a:cubicBezTo>
                  <a:cubicBezTo>
                    <a:pt x="90989" y="22622"/>
                    <a:pt x="72527" y="21639"/>
                    <a:pt x="60659" y="21639"/>
                  </a:cubicBezTo>
                  <a:cubicBezTo>
                    <a:pt x="40879" y="21639"/>
                    <a:pt x="35604" y="25573"/>
                    <a:pt x="35604" y="34426"/>
                  </a:cubicBezTo>
                  <a:cubicBezTo>
                    <a:pt x="35604" y="43278"/>
                    <a:pt x="43516" y="45245"/>
                    <a:pt x="63296" y="47213"/>
                  </a:cubicBezTo>
                  <a:cubicBezTo>
                    <a:pt x="93626" y="50163"/>
                    <a:pt x="120000" y="55081"/>
                    <a:pt x="120000" y="83606"/>
                  </a:cubicBezTo>
                  <a:cubicBezTo>
                    <a:pt x="120000" y="111147"/>
                    <a:pt x="89670" y="120000"/>
                    <a:pt x="56703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46" name="Shape 246"/>
            <p:cNvSpPr/>
            <p:nvPr/>
          </p:nvSpPr>
          <p:spPr>
            <a:xfrm>
              <a:off x="2962" y="956"/>
              <a:ext cx="9" cy="5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1428" y="116319"/>
                  </a:moveTo>
                  <a:lnTo>
                    <a:pt x="111428" y="116319"/>
                  </a:lnTo>
                  <a:cubicBezTo>
                    <a:pt x="111428" y="118527"/>
                    <a:pt x="111428" y="120000"/>
                    <a:pt x="94285" y="120000"/>
                  </a:cubicBezTo>
                  <a:lnTo>
                    <a:pt x="21428" y="120000"/>
                  </a:lnTo>
                  <a:cubicBezTo>
                    <a:pt x="8571" y="120000"/>
                    <a:pt x="0" y="118527"/>
                    <a:pt x="0" y="116319"/>
                  </a:cubicBezTo>
                  <a:lnTo>
                    <a:pt x="0" y="36809"/>
                  </a:lnTo>
                  <a:cubicBezTo>
                    <a:pt x="0" y="33865"/>
                    <a:pt x="8571" y="33128"/>
                    <a:pt x="21428" y="33128"/>
                  </a:cubicBezTo>
                  <a:lnTo>
                    <a:pt x="94285" y="33128"/>
                  </a:lnTo>
                  <a:cubicBezTo>
                    <a:pt x="111428" y="33128"/>
                    <a:pt x="111428" y="34601"/>
                    <a:pt x="111428" y="36809"/>
                  </a:cubicBezTo>
                  <a:lnTo>
                    <a:pt x="111428" y="116319"/>
                  </a:lnTo>
                  <a:lnTo>
                    <a:pt x="111428" y="116319"/>
                  </a:lnTo>
                  <a:close/>
                  <a:moveTo>
                    <a:pt x="59999" y="20613"/>
                  </a:moveTo>
                  <a:lnTo>
                    <a:pt x="59999" y="20613"/>
                  </a:lnTo>
                  <a:cubicBezTo>
                    <a:pt x="4285" y="20613"/>
                    <a:pt x="0" y="15460"/>
                    <a:pt x="0" y="10306"/>
                  </a:cubicBezTo>
                  <a:cubicBezTo>
                    <a:pt x="0" y="4417"/>
                    <a:pt x="8571" y="0"/>
                    <a:pt x="59999" y="0"/>
                  </a:cubicBezTo>
                  <a:cubicBezTo>
                    <a:pt x="111428" y="0"/>
                    <a:pt x="119999" y="4417"/>
                    <a:pt x="119999" y="10306"/>
                  </a:cubicBezTo>
                  <a:cubicBezTo>
                    <a:pt x="119999" y="15460"/>
                    <a:pt x="111428" y="20613"/>
                    <a:pt x="59999" y="20613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47" name="Shape 247"/>
            <p:cNvSpPr/>
            <p:nvPr/>
          </p:nvSpPr>
          <p:spPr>
            <a:xfrm>
              <a:off x="2979" y="972"/>
              <a:ext cx="34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9428" y="22622"/>
                  </a:moveTo>
                  <a:lnTo>
                    <a:pt x="59428" y="22622"/>
                  </a:lnTo>
                  <a:cubicBezTo>
                    <a:pt x="35428" y="22622"/>
                    <a:pt x="30857" y="35409"/>
                    <a:pt x="30857" y="60000"/>
                  </a:cubicBezTo>
                  <a:cubicBezTo>
                    <a:pt x="30857" y="84590"/>
                    <a:pt x="35428" y="97377"/>
                    <a:pt x="59428" y="97377"/>
                  </a:cubicBezTo>
                  <a:cubicBezTo>
                    <a:pt x="83428" y="97377"/>
                    <a:pt x="89142" y="84590"/>
                    <a:pt x="89142" y="60000"/>
                  </a:cubicBezTo>
                  <a:cubicBezTo>
                    <a:pt x="89142" y="34426"/>
                    <a:pt x="84571" y="22622"/>
                    <a:pt x="59428" y="22622"/>
                  </a:cubicBezTo>
                  <a:lnTo>
                    <a:pt x="59428" y="22622"/>
                  </a:lnTo>
                  <a:close/>
                  <a:moveTo>
                    <a:pt x="59428" y="120000"/>
                  </a:moveTo>
                  <a:lnTo>
                    <a:pt x="59428" y="120000"/>
                  </a:lnTo>
                  <a:cubicBezTo>
                    <a:pt x="3428" y="120000"/>
                    <a:pt x="0" y="84590"/>
                    <a:pt x="0" y="58032"/>
                  </a:cubicBezTo>
                  <a:cubicBezTo>
                    <a:pt x="0" y="36393"/>
                    <a:pt x="5714" y="0"/>
                    <a:pt x="59428" y="0"/>
                  </a:cubicBezTo>
                  <a:cubicBezTo>
                    <a:pt x="112000" y="0"/>
                    <a:pt x="120000" y="30491"/>
                    <a:pt x="120000" y="58032"/>
                  </a:cubicBezTo>
                  <a:cubicBezTo>
                    <a:pt x="120000" y="84590"/>
                    <a:pt x="115428" y="120000"/>
                    <a:pt x="59428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48" name="Shape 248"/>
            <p:cNvSpPr/>
            <p:nvPr/>
          </p:nvSpPr>
          <p:spPr>
            <a:xfrm>
              <a:off x="3017" y="972"/>
              <a:ext cx="34" cy="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5294" y="120000"/>
                  </a:moveTo>
                  <a:lnTo>
                    <a:pt x="115294" y="120000"/>
                  </a:lnTo>
                  <a:lnTo>
                    <a:pt x="94117" y="120000"/>
                  </a:lnTo>
                  <a:cubicBezTo>
                    <a:pt x="90588" y="120000"/>
                    <a:pt x="89411" y="118000"/>
                    <a:pt x="89411" y="115000"/>
                  </a:cubicBezTo>
                  <a:lnTo>
                    <a:pt x="89411" y="48000"/>
                  </a:lnTo>
                  <a:cubicBezTo>
                    <a:pt x="89411" y="34000"/>
                    <a:pt x="85882" y="24000"/>
                    <a:pt x="69411" y="24000"/>
                  </a:cubicBezTo>
                  <a:cubicBezTo>
                    <a:pt x="57647" y="24000"/>
                    <a:pt x="37647" y="32000"/>
                    <a:pt x="30588" y="35000"/>
                  </a:cubicBezTo>
                  <a:lnTo>
                    <a:pt x="30588" y="115000"/>
                  </a:lnTo>
                  <a:cubicBezTo>
                    <a:pt x="30588" y="118000"/>
                    <a:pt x="29411" y="120000"/>
                    <a:pt x="24705" y="120000"/>
                  </a:cubicBezTo>
                  <a:lnTo>
                    <a:pt x="4705" y="120000"/>
                  </a:lnTo>
                  <a:cubicBezTo>
                    <a:pt x="1176" y="120000"/>
                    <a:pt x="0" y="118000"/>
                    <a:pt x="0" y="115000"/>
                  </a:cubicBezTo>
                  <a:lnTo>
                    <a:pt x="0" y="7000"/>
                  </a:lnTo>
                  <a:cubicBezTo>
                    <a:pt x="0" y="4000"/>
                    <a:pt x="1176" y="2000"/>
                    <a:pt x="4705" y="2000"/>
                  </a:cubicBezTo>
                  <a:lnTo>
                    <a:pt x="24705" y="2000"/>
                  </a:lnTo>
                  <a:cubicBezTo>
                    <a:pt x="29411" y="2000"/>
                    <a:pt x="30588" y="4000"/>
                    <a:pt x="30588" y="7000"/>
                  </a:cubicBezTo>
                  <a:lnTo>
                    <a:pt x="30588" y="14000"/>
                  </a:lnTo>
                  <a:cubicBezTo>
                    <a:pt x="30588" y="14000"/>
                    <a:pt x="30588" y="14000"/>
                    <a:pt x="31764" y="14000"/>
                  </a:cubicBezTo>
                  <a:cubicBezTo>
                    <a:pt x="41176" y="8000"/>
                    <a:pt x="61176" y="0"/>
                    <a:pt x="78823" y="0"/>
                  </a:cubicBezTo>
                  <a:cubicBezTo>
                    <a:pt x="116470" y="0"/>
                    <a:pt x="120000" y="21000"/>
                    <a:pt x="120000" y="46000"/>
                  </a:cubicBezTo>
                  <a:lnTo>
                    <a:pt x="120000" y="115000"/>
                  </a:lnTo>
                  <a:cubicBezTo>
                    <a:pt x="120000" y="118000"/>
                    <a:pt x="118823" y="120000"/>
                    <a:pt x="115294" y="12000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grpSp>
        <p:nvGrpSpPr>
          <p:cNvPr id="3" name="Shape 249"/>
          <p:cNvGrpSpPr/>
          <p:nvPr/>
        </p:nvGrpSpPr>
        <p:grpSpPr>
          <a:xfrm>
            <a:off x="467542" y="6317551"/>
            <a:ext cx="7789650" cy="540446"/>
            <a:chOff x="467542" y="6317551"/>
            <a:chExt cx="7789650" cy="540446"/>
          </a:xfrm>
        </p:grpSpPr>
        <p:grpSp>
          <p:nvGrpSpPr>
            <p:cNvPr id="4" name="Shape 250"/>
            <p:cNvGrpSpPr/>
            <p:nvPr/>
          </p:nvGrpSpPr>
          <p:grpSpPr>
            <a:xfrm>
              <a:off x="467542" y="6433591"/>
              <a:ext cx="1295472" cy="179999"/>
              <a:chOff x="3786187" y="3321051"/>
              <a:chExt cx="1565277" cy="217487"/>
            </a:xfrm>
          </p:grpSpPr>
          <p:sp>
            <p:nvSpPr>
              <p:cNvPr id="251" name="Shape 251"/>
              <p:cNvSpPr/>
              <p:nvPr/>
            </p:nvSpPr>
            <p:spPr>
              <a:xfrm>
                <a:off x="4183062" y="3382962"/>
                <a:ext cx="123824" cy="13493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60000"/>
                    </a:moveTo>
                    <a:cubicBezTo>
                      <a:pt x="120000" y="63529"/>
                      <a:pt x="116363" y="70588"/>
                      <a:pt x="116363" y="77647"/>
                    </a:cubicBezTo>
                    <a:cubicBezTo>
                      <a:pt x="112727" y="84705"/>
                      <a:pt x="112727" y="88235"/>
                      <a:pt x="109090" y="95294"/>
                    </a:cubicBezTo>
                    <a:cubicBezTo>
                      <a:pt x="76363" y="95294"/>
                      <a:pt x="76363" y="95294"/>
                      <a:pt x="76363" y="95294"/>
                    </a:cubicBezTo>
                    <a:cubicBezTo>
                      <a:pt x="72727" y="84705"/>
                      <a:pt x="72727" y="84705"/>
                      <a:pt x="72727" y="84705"/>
                    </a:cubicBezTo>
                    <a:cubicBezTo>
                      <a:pt x="69090" y="88235"/>
                      <a:pt x="69090" y="91764"/>
                      <a:pt x="65454" y="91764"/>
                    </a:cubicBezTo>
                    <a:cubicBezTo>
                      <a:pt x="61818" y="95294"/>
                      <a:pt x="58181" y="95294"/>
                      <a:pt x="54545" y="95294"/>
                    </a:cubicBezTo>
                    <a:cubicBezTo>
                      <a:pt x="43636" y="95294"/>
                      <a:pt x="40000" y="91764"/>
                      <a:pt x="32727" y="84705"/>
                    </a:cubicBezTo>
                    <a:cubicBezTo>
                      <a:pt x="29090" y="81176"/>
                      <a:pt x="25454" y="70588"/>
                      <a:pt x="25454" y="60000"/>
                    </a:cubicBezTo>
                    <a:cubicBezTo>
                      <a:pt x="25454" y="49411"/>
                      <a:pt x="29090" y="42352"/>
                      <a:pt x="36363" y="35294"/>
                    </a:cubicBezTo>
                    <a:cubicBezTo>
                      <a:pt x="40000" y="28235"/>
                      <a:pt x="47272" y="28235"/>
                      <a:pt x="58181" y="28235"/>
                    </a:cubicBezTo>
                    <a:cubicBezTo>
                      <a:pt x="61818" y="28235"/>
                      <a:pt x="61818" y="28235"/>
                      <a:pt x="65454" y="28235"/>
                    </a:cubicBezTo>
                    <a:cubicBezTo>
                      <a:pt x="69090" y="28235"/>
                      <a:pt x="72727" y="28235"/>
                      <a:pt x="72727" y="31764"/>
                    </a:cubicBezTo>
                    <a:cubicBezTo>
                      <a:pt x="72727" y="28235"/>
                      <a:pt x="72727" y="28235"/>
                      <a:pt x="72727" y="28235"/>
                    </a:cubicBezTo>
                    <a:cubicBezTo>
                      <a:pt x="87272" y="28235"/>
                      <a:pt x="87272" y="28235"/>
                      <a:pt x="87272" y="28235"/>
                    </a:cubicBezTo>
                    <a:cubicBezTo>
                      <a:pt x="87272" y="84705"/>
                      <a:pt x="87272" y="84705"/>
                      <a:pt x="87272" y="84705"/>
                    </a:cubicBezTo>
                    <a:cubicBezTo>
                      <a:pt x="101818" y="84705"/>
                      <a:pt x="101818" y="84705"/>
                      <a:pt x="101818" y="84705"/>
                    </a:cubicBezTo>
                    <a:cubicBezTo>
                      <a:pt x="105454" y="81176"/>
                      <a:pt x="105454" y="77647"/>
                      <a:pt x="109090" y="74117"/>
                    </a:cubicBezTo>
                    <a:cubicBezTo>
                      <a:pt x="109090" y="67058"/>
                      <a:pt x="109090" y="63529"/>
                      <a:pt x="109090" y="60000"/>
                    </a:cubicBezTo>
                    <a:cubicBezTo>
                      <a:pt x="109090" y="52941"/>
                      <a:pt x="109090" y="45882"/>
                      <a:pt x="105454" y="38823"/>
                    </a:cubicBezTo>
                    <a:cubicBezTo>
                      <a:pt x="101818" y="31764"/>
                      <a:pt x="101818" y="28235"/>
                      <a:pt x="94545" y="21176"/>
                    </a:cubicBezTo>
                    <a:cubicBezTo>
                      <a:pt x="90909" y="17647"/>
                      <a:pt x="87272" y="14117"/>
                      <a:pt x="80000" y="14117"/>
                    </a:cubicBezTo>
                    <a:cubicBezTo>
                      <a:pt x="76363" y="10588"/>
                      <a:pt x="69090" y="10588"/>
                      <a:pt x="58181" y="10588"/>
                    </a:cubicBezTo>
                    <a:cubicBezTo>
                      <a:pt x="50909" y="10588"/>
                      <a:pt x="43636" y="10588"/>
                      <a:pt x="40000" y="14117"/>
                    </a:cubicBezTo>
                    <a:cubicBezTo>
                      <a:pt x="32727" y="14117"/>
                      <a:pt x="29090" y="21176"/>
                      <a:pt x="21818" y="24705"/>
                    </a:cubicBezTo>
                    <a:cubicBezTo>
                      <a:pt x="18181" y="28235"/>
                      <a:pt x="14545" y="35294"/>
                      <a:pt x="10909" y="38823"/>
                    </a:cubicBezTo>
                    <a:cubicBezTo>
                      <a:pt x="10909" y="45882"/>
                      <a:pt x="7272" y="52941"/>
                      <a:pt x="7272" y="60000"/>
                    </a:cubicBezTo>
                    <a:cubicBezTo>
                      <a:pt x="7272" y="67058"/>
                      <a:pt x="10909" y="74117"/>
                      <a:pt x="10909" y="81176"/>
                    </a:cubicBezTo>
                    <a:cubicBezTo>
                      <a:pt x="14545" y="88235"/>
                      <a:pt x="18181" y="91764"/>
                      <a:pt x="21818" y="95294"/>
                    </a:cubicBezTo>
                    <a:cubicBezTo>
                      <a:pt x="25454" y="102352"/>
                      <a:pt x="32727" y="105882"/>
                      <a:pt x="40000" y="105882"/>
                    </a:cubicBezTo>
                    <a:cubicBezTo>
                      <a:pt x="43636" y="109411"/>
                      <a:pt x="50909" y="109411"/>
                      <a:pt x="58181" y="109411"/>
                    </a:cubicBezTo>
                    <a:cubicBezTo>
                      <a:pt x="61818" y="109411"/>
                      <a:pt x="69090" y="109411"/>
                      <a:pt x="72727" y="109411"/>
                    </a:cubicBezTo>
                    <a:cubicBezTo>
                      <a:pt x="76363" y="109411"/>
                      <a:pt x="80000" y="109411"/>
                      <a:pt x="83636" y="109411"/>
                    </a:cubicBezTo>
                    <a:cubicBezTo>
                      <a:pt x="83636" y="116470"/>
                      <a:pt x="83636" y="116470"/>
                      <a:pt x="83636" y="116470"/>
                    </a:cubicBezTo>
                    <a:cubicBezTo>
                      <a:pt x="80000" y="120000"/>
                      <a:pt x="76363" y="120000"/>
                      <a:pt x="72727" y="120000"/>
                    </a:cubicBezTo>
                    <a:cubicBezTo>
                      <a:pt x="69090" y="120000"/>
                      <a:pt x="65454" y="120000"/>
                      <a:pt x="58181" y="120000"/>
                    </a:cubicBezTo>
                    <a:cubicBezTo>
                      <a:pt x="50909" y="120000"/>
                      <a:pt x="43636" y="120000"/>
                      <a:pt x="36363" y="116470"/>
                    </a:cubicBezTo>
                    <a:cubicBezTo>
                      <a:pt x="29090" y="112941"/>
                      <a:pt x="21818" y="109411"/>
                      <a:pt x="14545" y="102352"/>
                    </a:cubicBezTo>
                    <a:cubicBezTo>
                      <a:pt x="10909" y="98823"/>
                      <a:pt x="7272" y="91764"/>
                      <a:pt x="3636" y="84705"/>
                    </a:cubicBezTo>
                    <a:cubicBezTo>
                      <a:pt x="0" y="77647"/>
                      <a:pt x="0" y="70588"/>
                      <a:pt x="0" y="60000"/>
                    </a:cubicBezTo>
                    <a:cubicBezTo>
                      <a:pt x="0" y="52941"/>
                      <a:pt x="0" y="42352"/>
                      <a:pt x="3636" y="35294"/>
                    </a:cubicBezTo>
                    <a:cubicBezTo>
                      <a:pt x="7272" y="28235"/>
                      <a:pt x="10909" y="21176"/>
                      <a:pt x="14545" y="17647"/>
                    </a:cubicBezTo>
                    <a:cubicBezTo>
                      <a:pt x="21818" y="10588"/>
                      <a:pt x="29090" y="7058"/>
                      <a:pt x="36363" y="3529"/>
                    </a:cubicBezTo>
                    <a:cubicBezTo>
                      <a:pt x="43636" y="0"/>
                      <a:pt x="50909" y="0"/>
                      <a:pt x="58181" y="0"/>
                    </a:cubicBezTo>
                    <a:cubicBezTo>
                      <a:pt x="69090" y="0"/>
                      <a:pt x="76363" y="0"/>
                      <a:pt x="83636" y="3529"/>
                    </a:cubicBezTo>
                    <a:cubicBezTo>
                      <a:pt x="90909" y="7058"/>
                      <a:pt x="98181" y="10588"/>
                      <a:pt x="101818" y="17647"/>
                    </a:cubicBezTo>
                    <a:cubicBezTo>
                      <a:pt x="109090" y="21176"/>
                      <a:pt x="112727" y="28235"/>
                      <a:pt x="116363" y="35294"/>
                    </a:cubicBezTo>
                    <a:cubicBezTo>
                      <a:pt x="116363" y="42352"/>
                      <a:pt x="120000" y="49411"/>
                      <a:pt x="120000" y="60000"/>
                    </a:cubicBezTo>
                    <a:close/>
                    <a:moveTo>
                      <a:pt x="72727" y="77647"/>
                    </a:moveTo>
                    <a:cubicBezTo>
                      <a:pt x="72727" y="42352"/>
                      <a:pt x="72727" y="42352"/>
                      <a:pt x="72727" y="42352"/>
                    </a:cubicBezTo>
                    <a:cubicBezTo>
                      <a:pt x="72727" y="38823"/>
                      <a:pt x="69090" y="38823"/>
                      <a:pt x="65454" y="38823"/>
                    </a:cubicBezTo>
                    <a:cubicBezTo>
                      <a:pt x="65454" y="38823"/>
                      <a:pt x="61818" y="35294"/>
                      <a:pt x="58181" y="35294"/>
                    </a:cubicBezTo>
                    <a:cubicBezTo>
                      <a:pt x="50909" y="35294"/>
                      <a:pt x="47272" y="38823"/>
                      <a:pt x="43636" y="42352"/>
                    </a:cubicBezTo>
                    <a:cubicBezTo>
                      <a:pt x="40000" y="45882"/>
                      <a:pt x="40000" y="52941"/>
                      <a:pt x="40000" y="60000"/>
                    </a:cubicBezTo>
                    <a:cubicBezTo>
                      <a:pt x="40000" y="67058"/>
                      <a:pt x="40000" y="74117"/>
                      <a:pt x="43636" y="77647"/>
                    </a:cubicBezTo>
                    <a:cubicBezTo>
                      <a:pt x="47272" y="81176"/>
                      <a:pt x="50909" y="84705"/>
                      <a:pt x="54545" y="84705"/>
                    </a:cubicBezTo>
                    <a:cubicBezTo>
                      <a:pt x="58181" y="84705"/>
                      <a:pt x="61818" y="81176"/>
                      <a:pt x="65454" y="81176"/>
                    </a:cubicBezTo>
                    <a:cubicBezTo>
                      <a:pt x="69090" y="81176"/>
                      <a:pt x="72727" y="77647"/>
                      <a:pt x="72727" y="77647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252" name="Shape 252"/>
              <p:cNvSpPr/>
              <p:nvPr/>
            </p:nvSpPr>
            <p:spPr>
              <a:xfrm>
                <a:off x="4314826" y="3387726"/>
                <a:ext cx="90486" cy="11430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9999" y="11666"/>
                    </a:moveTo>
                    <a:lnTo>
                      <a:pt x="69473" y="11666"/>
                    </a:lnTo>
                    <a:lnTo>
                      <a:pt x="69473" y="120000"/>
                    </a:lnTo>
                    <a:lnTo>
                      <a:pt x="50526" y="120000"/>
                    </a:lnTo>
                    <a:lnTo>
                      <a:pt x="50526" y="11666"/>
                    </a:lnTo>
                    <a:lnTo>
                      <a:pt x="0" y="11666"/>
                    </a:lnTo>
                    <a:lnTo>
                      <a:pt x="0" y="0"/>
                    </a:lnTo>
                    <a:lnTo>
                      <a:pt x="119999" y="0"/>
                    </a:lnTo>
                    <a:lnTo>
                      <a:pt x="119999" y="11666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253" name="Shape 253"/>
              <p:cNvSpPr/>
              <p:nvPr/>
            </p:nvSpPr>
            <p:spPr>
              <a:xfrm>
                <a:off x="4410076" y="3414712"/>
                <a:ext cx="52388" cy="87313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9999" y="21818"/>
                    </a:moveTo>
                    <a:cubicBezTo>
                      <a:pt x="111428" y="21818"/>
                      <a:pt x="111428" y="21818"/>
                      <a:pt x="111428" y="21818"/>
                    </a:cubicBezTo>
                    <a:cubicBezTo>
                      <a:pt x="111428" y="21818"/>
                      <a:pt x="102857" y="21818"/>
                      <a:pt x="102857" y="21818"/>
                    </a:cubicBezTo>
                    <a:cubicBezTo>
                      <a:pt x="94285" y="16363"/>
                      <a:pt x="94285" y="16363"/>
                      <a:pt x="85714" y="16363"/>
                    </a:cubicBezTo>
                    <a:cubicBezTo>
                      <a:pt x="77142" y="16363"/>
                      <a:pt x="68571" y="21818"/>
                      <a:pt x="59999" y="21818"/>
                    </a:cubicBezTo>
                    <a:cubicBezTo>
                      <a:pt x="51428" y="27272"/>
                      <a:pt x="42857" y="27272"/>
                      <a:pt x="34285" y="32727"/>
                    </a:cubicBezTo>
                    <a:cubicBezTo>
                      <a:pt x="34285" y="120000"/>
                      <a:pt x="34285" y="120000"/>
                      <a:pt x="34285" y="120000"/>
                    </a:cubicBezTo>
                    <a:cubicBezTo>
                      <a:pt x="0" y="120000"/>
                      <a:pt x="0" y="120000"/>
                      <a:pt x="0" y="12000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4285" y="0"/>
                      <a:pt x="34285" y="0"/>
                      <a:pt x="34285" y="0"/>
                    </a:cubicBezTo>
                    <a:cubicBezTo>
                      <a:pt x="34285" y="16363"/>
                      <a:pt x="34285" y="16363"/>
                      <a:pt x="34285" y="16363"/>
                    </a:cubicBezTo>
                    <a:cubicBezTo>
                      <a:pt x="42857" y="10909"/>
                      <a:pt x="51428" y="5454"/>
                      <a:pt x="68571" y="5454"/>
                    </a:cubicBezTo>
                    <a:cubicBezTo>
                      <a:pt x="77142" y="0"/>
                      <a:pt x="85714" y="0"/>
                      <a:pt x="94285" y="0"/>
                    </a:cubicBezTo>
                    <a:cubicBezTo>
                      <a:pt x="102857" y="0"/>
                      <a:pt x="102857" y="0"/>
                      <a:pt x="102857" y="0"/>
                    </a:cubicBezTo>
                    <a:cubicBezTo>
                      <a:pt x="111428" y="0"/>
                      <a:pt x="111428" y="0"/>
                      <a:pt x="119999" y="0"/>
                    </a:cubicBezTo>
                    <a:lnTo>
                      <a:pt x="119999" y="21818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254" name="Shape 254"/>
              <p:cNvSpPr/>
              <p:nvPr/>
            </p:nvSpPr>
            <p:spPr>
              <a:xfrm>
                <a:off x="4470401" y="3411537"/>
                <a:ext cx="71436" cy="9048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120000"/>
                    </a:moveTo>
                    <a:cubicBezTo>
                      <a:pt x="94736" y="120000"/>
                      <a:pt x="94736" y="120000"/>
                      <a:pt x="94736" y="120000"/>
                    </a:cubicBezTo>
                    <a:cubicBezTo>
                      <a:pt x="94736" y="104347"/>
                      <a:pt x="94736" y="104347"/>
                      <a:pt x="94736" y="104347"/>
                    </a:cubicBezTo>
                    <a:cubicBezTo>
                      <a:pt x="94736" y="109565"/>
                      <a:pt x="88421" y="109565"/>
                      <a:pt x="88421" y="109565"/>
                    </a:cubicBezTo>
                    <a:cubicBezTo>
                      <a:pt x="82105" y="114782"/>
                      <a:pt x="75789" y="114782"/>
                      <a:pt x="75789" y="114782"/>
                    </a:cubicBezTo>
                    <a:cubicBezTo>
                      <a:pt x="69473" y="114782"/>
                      <a:pt x="69473" y="120000"/>
                      <a:pt x="63157" y="120000"/>
                    </a:cubicBezTo>
                    <a:cubicBezTo>
                      <a:pt x="56842" y="120000"/>
                      <a:pt x="50526" y="120000"/>
                      <a:pt x="44210" y="120000"/>
                    </a:cubicBezTo>
                    <a:cubicBezTo>
                      <a:pt x="31578" y="120000"/>
                      <a:pt x="18947" y="120000"/>
                      <a:pt x="12631" y="109565"/>
                    </a:cubicBezTo>
                    <a:cubicBezTo>
                      <a:pt x="6315" y="104347"/>
                      <a:pt x="0" y="93913"/>
                      <a:pt x="0" y="83478"/>
                    </a:cubicBezTo>
                    <a:cubicBezTo>
                      <a:pt x="0" y="78260"/>
                      <a:pt x="0" y="67826"/>
                      <a:pt x="6315" y="62608"/>
                    </a:cubicBezTo>
                    <a:cubicBezTo>
                      <a:pt x="12631" y="57391"/>
                      <a:pt x="18947" y="52173"/>
                      <a:pt x="25263" y="52173"/>
                    </a:cubicBezTo>
                    <a:cubicBezTo>
                      <a:pt x="31578" y="46956"/>
                      <a:pt x="44210" y="46956"/>
                      <a:pt x="56842" y="46956"/>
                    </a:cubicBezTo>
                    <a:cubicBezTo>
                      <a:pt x="69473" y="41739"/>
                      <a:pt x="82105" y="41739"/>
                      <a:pt x="94736" y="41739"/>
                    </a:cubicBezTo>
                    <a:cubicBezTo>
                      <a:pt x="94736" y="41739"/>
                      <a:pt x="94736" y="41739"/>
                      <a:pt x="94736" y="41739"/>
                    </a:cubicBezTo>
                    <a:cubicBezTo>
                      <a:pt x="94736" y="36521"/>
                      <a:pt x="94736" y="31304"/>
                      <a:pt x="88421" y="31304"/>
                    </a:cubicBezTo>
                    <a:cubicBezTo>
                      <a:pt x="88421" y="26086"/>
                      <a:pt x="88421" y="26086"/>
                      <a:pt x="82105" y="20869"/>
                    </a:cubicBezTo>
                    <a:cubicBezTo>
                      <a:pt x="82105" y="20869"/>
                      <a:pt x="75789" y="20869"/>
                      <a:pt x="69473" y="20869"/>
                    </a:cubicBezTo>
                    <a:cubicBezTo>
                      <a:pt x="69473" y="20869"/>
                      <a:pt x="63157" y="20869"/>
                      <a:pt x="56842" y="20869"/>
                    </a:cubicBezTo>
                    <a:cubicBezTo>
                      <a:pt x="50526" y="20869"/>
                      <a:pt x="44210" y="20869"/>
                      <a:pt x="37894" y="20869"/>
                    </a:cubicBezTo>
                    <a:cubicBezTo>
                      <a:pt x="31578" y="20869"/>
                      <a:pt x="18947" y="26086"/>
                      <a:pt x="12631" y="26086"/>
                    </a:cubicBezTo>
                    <a:cubicBezTo>
                      <a:pt x="12631" y="26086"/>
                      <a:pt x="12631" y="26086"/>
                      <a:pt x="12631" y="26086"/>
                    </a:cubicBezTo>
                    <a:cubicBezTo>
                      <a:pt x="12631" y="5217"/>
                      <a:pt x="12631" y="5217"/>
                      <a:pt x="12631" y="5217"/>
                    </a:cubicBezTo>
                    <a:cubicBezTo>
                      <a:pt x="18947" y="5217"/>
                      <a:pt x="25263" y="5217"/>
                      <a:pt x="31578" y="5217"/>
                    </a:cubicBezTo>
                    <a:cubicBezTo>
                      <a:pt x="37894" y="0"/>
                      <a:pt x="50526" y="0"/>
                      <a:pt x="56842" y="0"/>
                    </a:cubicBezTo>
                    <a:cubicBezTo>
                      <a:pt x="69473" y="0"/>
                      <a:pt x="75789" y="0"/>
                      <a:pt x="82105" y="5217"/>
                    </a:cubicBezTo>
                    <a:cubicBezTo>
                      <a:pt x="88421" y="5217"/>
                      <a:pt x="94736" y="5217"/>
                      <a:pt x="101052" y="10434"/>
                    </a:cubicBezTo>
                    <a:cubicBezTo>
                      <a:pt x="107368" y="15652"/>
                      <a:pt x="107368" y="15652"/>
                      <a:pt x="113684" y="20869"/>
                    </a:cubicBezTo>
                    <a:cubicBezTo>
                      <a:pt x="113684" y="26086"/>
                      <a:pt x="120000" y="31304"/>
                      <a:pt x="120000" y="41739"/>
                    </a:cubicBezTo>
                    <a:lnTo>
                      <a:pt x="120000" y="120000"/>
                    </a:lnTo>
                    <a:close/>
                    <a:moveTo>
                      <a:pt x="94736" y="88695"/>
                    </a:moveTo>
                    <a:cubicBezTo>
                      <a:pt x="94736" y="57391"/>
                      <a:pt x="94736" y="57391"/>
                      <a:pt x="94736" y="57391"/>
                    </a:cubicBezTo>
                    <a:cubicBezTo>
                      <a:pt x="88421" y="57391"/>
                      <a:pt x="75789" y="57391"/>
                      <a:pt x="69473" y="57391"/>
                    </a:cubicBezTo>
                    <a:cubicBezTo>
                      <a:pt x="56842" y="62608"/>
                      <a:pt x="50526" y="62608"/>
                      <a:pt x="44210" y="62608"/>
                    </a:cubicBezTo>
                    <a:cubicBezTo>
                      <a:pt x="37894" y="62608"/>
                      <a:pt x="31578" y="67826"/>
                      <a:pt x="31578" y="67826"/>
                    </a:cubicBezTo>
                    <a:cubicBezTo>
                      <a:pt x="25263" y="73043"/>
                      <a:pt x="25263" y="78260"/>
                      <a:pt x="25263" y="83478"/>
                    </a:cubicBezTo>
                    <a:cubicBezTo>
                      <a:pt x="25263" y="88695"/>
                      <a:pt x="25263" y="93913"/>
                      <a:pt x="31578" y="99130"/>
                    </a:cubicBezTo>
                    <a:cubicBezTo>
                      <a:pt x="37894" y="104347"/>
                      <a:pt x="44210" y="104347"/>
                      <a:pt x="50526" y="104347"/>
                    </a:cubicBezTo>
                    <a:cubicBezTo>
                      <a:pt x="63157" y="104347"/>
                      <a:pt x="69473" y="104347"/>
                      <a:pt x="75789" y="99130"/>
                    </a:cubicBezTo>
                    <a:cubicBezTo>
                      <a:pt x="82105" y="99130"/>
                      <a:pt x="88421" y="93913"/>
                      <a:pt x="94736" y="88695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255" name="Shape 255"/>
              <p:cNvSpPr/>
              <p:nvPr/>
            </p:nvSpPr>
            <p:spPr>
              <a:xfrm>
                <a:off x="4564062" y="3411537"/>
                <a:ext cx="73025" cy="9048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120000"/>
                    </a:moveTo>
                    <a:cubicBezTo>
                      <a:pt x="94736" y="120000"/>
                      <a:pt x="94736" y="120000"/>
                      <a:pt x="94736" y="120000"/>
                    </a:cubicBezTo>
                    <a:cubicBezTo>
                      <a:pt x="94736" y="52173"/>
                      <a:pt x="94736" y="52173"/>
                      <a:pt x="94736" y="52173"/>
                    </a:cubicBezTo>
                    <a:cubicBezTo>
                      <a:pt x="94736" y="46956"/>
                      <a:pt x="94736" y="41739"/>
                      <a:pt x="94736" y="36521"/>
                    </a:cubicBezTo>
                    <a:cubicBezTo>
                      <a:pt x="94736" y="36521"/>
                      <a:pt x="94736" y="31304"/>
                      <a:pt x="88421" y="26086"/>
                    </a:cubicBezTo>
                    <a:cubicBezTo>
                      <a:pt x="88421" y="26086"/>
                      <a:pt x="82105" y="20869"/>
                      <a:pt x="82105" y="20869"/>
                    </a:cubicBezTo>
                    <a:cubicBezTo>
                      <a:pt x="75789" y="20869"/>
                      <a:pt x="69473" y="20869"/>
                      <a:pt x="63157" y="20869"/>
                    </a:cubicBezTo>
                    <a:cubicBezTo>
                      <a:pt x="56842" y="20869"/>
                      <a:pt x="50526" y="20869"/>
                      <a:pt x="44210" y="20869"/>
                    </a:cubicBezTo>
                    <a:cubicBezTo>
                      <a:pt x="37894" y="26086"/>
                      <a:pt x="31578" y="31304"/>
                      <a:pt x="25263" y="31304"/>
                    </a:cubicBezTo>
                    <a:cubicBezTo>
                      <a:pt x="25263" y="120000"/>
                      <a:pt x="25263" y="120000"/>
                      <a:pt x="25263" y="120000"/>
                    </a:cubicBezTo>
                    <a:cubicBezTo>
                      <a:pt x="0" y="120000"/>
                      <a:pt x="0" y="120000"/>
                      <a:pt x="0" y="120000"/>
                    </a:cubicBezTo>
                    <a:cubicBezTo>
                      <a:pt x="0" y="5217"/>
                      <a:pt x="0" y="5217"/>
                      <a:pt x="0" y="5217"/>
                    </a:cubicBezTo>
                    <a:cubicBezTo>
                      <a:pt x="25263" y="5217"/>
                      <a:pt x="25263" y="5217"/>
                      <a:pt x="25263" y="5217"/>
                    </a:cubicBezTo>
                    <a:cubicBezTo>
                      <a:pt x="25263" y="15652"/>
                      <a:pt x="25263" y="15652"/>
                      <a:pt x="25263" y="15652"/>
                    </a:cubicBezTo>
                    <a:cubicBezTo>
                      <a:pt x="31578" y="10434"/>
                      <a:pt x="37894" y="10434"/>
                      <a:pt x="50526" y="5217"/>
                    </a:cubicBezTo>
                    <a:cubicBezTo>
                      <a:pt x="56842" y="0"/>
                      <a:pt x="63157" y="0"/>
                      <a:pt x="69473" y="0"/>
                    </a:cubicBezTo>
                    <a:cubicBezTo>
                      <a:pt x="88421" y="0"/>
                      <a:pt x="101052" y="5217"/>
                      <a:pt x="107368" y="10434"/>
                    </a:cubicBezTo>
                    <a:cubicBezTo>
                      <a:pt x="113684" y="20869"/>
                      <a:pt x="120000" y="31304"/>
                      <a:pt x="120000" y="41739"/>
                    </a:cubicBezTo>
                    <a:lnTo>
                      <a:pt x="120000" y="12000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256" name="Shape 256"/>
              <p:cNvSpPr/>
              <p:nvPr/>
            </p:nvSpPr>
            <p:spPr>
              <a:xfrm>
                <a:off x="4659312" y="3411537"/>
                <a:ext cx="63500" cy="9048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83478"/>
                    </a:moveTo>
                    <a:cubicBezTo>
                      <a:pt x="120000" y="93913"/>
                      <a:pt x="112941" y="104347"/>
                      <a:pt x="98823" y="109565"/>
                    </a:cubicBezTo>
                    <a:cubicBezTo>
                      <a:pt x="91764" y="120000"/>
                      <a:pt x="70588" y="120000"/>
                      <a:pt x="49411" y="120000"/>
                    </a:cubicBezTo>
                    <a:cubicBezTo>
                      <a:pt x="42352" y="120000"/>
                      <a:pt x="28235" y="120000"/>
                      <a:pt x="21176" y="120000"/>
                    </a:cubicBezTo>
                    <a:cubicBezTo>
                      <a:pt x="14117" y="114782"/>
                      <a:pt x="7058" y="114782"/>
                      <a:pt x="0" y="109565"/>
                    </a:cubicBezTo>
                    <a:cubicBezTo>
                      <a:pt x="0" y="88695"/>
                      <a:pt x="0" y="88695"/>
                      <a:pt x="0" y="88695"/>
                    </a:cubicBezTo>
                    <a:cubicBezTo>
                      <a:pt x="0" y="88695"/>
                      <a:pt x="0" y="88695"/>
                      <a:pt x="0" y="88695"/>
                    </a:cubicBezTo>
                    <a:cubicBezTo>
                      <a:pt x="7058" y="93913"/>
                      <a:pt x="14117" y="99130"/>
                      <a:pt x="28235" y="99130"/>
                    </a:cubicBezTo>
                    <a:cubicBezTo>
                      <a:pt x="35294" y="104347"/>
                      <a:pt x="42352" y="104347"/>
                      <a:pt x="56470" y="104347"/>
                    </a:cubicBezTo>
                    <a:cubicBezTo>
                      <a:pt x="63529" y="104347"/>
                      <a:pt x="77647" y="104347"/>
                      <a:pt x="84705" y="99130"/>
                    </a:cubicBezTo>
                    <a:cubicBezTo>
                      <a:pt x="84705" y="99130"/>
                      <a:pt x="91764" y="93913"/>
                      <a:pt x="91764" y="88695"/>
                    </a:cubicBezTo>
                    <a:cubicBezTo>
                      <a:pt x="91764" y="83478"/>
                      <a:pt x="91764" y="78260"/>
                      <a:pt x="84705" y="78260"/>
                    </a:cubicBezTo>
                    <a:cubicBezTo>
                      <a:pt x="84705" y="73043"/>
                      <a:pt x="77647" y="73043"/>
                      <a:pt x="63529" y="73043"/>
                    </a:cubicBezTo>
                    <a:cubicBezTo>
                      <a:pt x="63529" y="73043"/>
                      <a:pt x="56470" y="67826"/>
                      <a:pt x="49411" y="67826"/>
                    </a:cubicBezTo>
                    <a:cubicBezTo>
                      <a:pt x="42352" y="67826"/>
                      <a:pt x="42352" y="67826"/>
                      <a:pt x="35294" y="67826"/>
                    </a:cubicBezTo>
                    <a:cubicBezTo>
                      <a:pt x="21176" y="62608"/>
                      <a:pt x="14117" y="62608"/>
                      <a:pt x="7058" y="57391"/>
                    </a:cubicBezTo>
                    <a:cubicBezTo>
                      <a:pt x="0" y="52173"/>
                      <a:pt x="0" y="41739"/>
                      <a:pt x="0" y="36521"/>
                    </a:cubicBezTo>
                    <a:cubicBezTo>
                      <a:pt x="0" y="31304"/>
                      <a:pt x="0" y="26086"/>
                      <a:pt x="0" y="20869"/>
                    </a:cubicBezTo>
                    <a:cubicBezTo>
                      <a:pt x="7058" y="20869"/>
                      <a:pt x="7058" y="15652"/>
                      <a:pt x="14117" y="10434"/>
                    </a:cubicBezTo>
                    <a:cubicBezTo>
                      <a:pt x="21176" y="10434"/>
                      <a:pt x="28235" y="5217"/>
                      <a:pt x="35294" y="5217"/>
                    </a:cubicBezTo>
                    <a:cubicBezTo>
                      <a:pt x="42352" y="0"/>
                      <a:pt x="49411" y="0"/>
                      <a:pt x="63529" y="0"/>
                    </a:cubicBezTo>
                    <a:cubicBezTo>
                      <a:pt x="70588" y="0"/>
                      <a:pt x="77647" y="0"/>
                      <a:pt x="84705" y="5217"/>
                    </a:cubicBezTo>
                    <a:cubicBezTo>
                      <a:pt x="98823" y="5217"/>
                      <a:pt x="105882" y="5217"/>
                      <a:pt x="112941" y="10434"/>
                    </a:cubicBezTo>
                    <a:cubicBezTo>
                      <a:pt x="112941" y="31304"/>
                      <a:pt x="112941" y="31304"/>
                      <a:pt x="112941" y="31304"/>
                    </a:cubicBezTo>
                    <a:cubicBezTo>
                      <a:pt x="112941" y="31304"/>
                      <a:pt x="112941" y="31304"/>
                      <a:pt x="112941" y="31304"/>
                    </a:cubicBezTo>
                    <a:cubicBezTo>
                      <a:pt x="105882" y="26086"/>
                      <a:pt x="98823" y="26086"/>
                      <a:pt x="84705" y="20869"/>
                    </a:cubicBezTo>
                    <a:cubicBezTo>
                      <a:pt x="77647" y="20869"/>
                      <a:pt x="70588" y="15652"/>
                      <a:pt x="56470" y="15652"/>
                    </a:cubicBezTo>
                    <a:cubicBezTo>
                      <a:pt x="49411" y="15652"/>
                      <a:pt x="42352" y="20869"/>
                      <a:pt x="35294" y="20869"/>
                    </a:cubicBezTo>
                    <a:cubicBezTo>
                      <a:pt x="28235" y="26086"/>
                      <a:pt x="21176" y="26086"/>
                      <a:pt x="21176" y="31304"/>
                    </a:cubicBezTo>
                    <a:cubicBezTo>
                      <a:pt x="21176" y="36521"/>
                      <a:pt x="28235" y="41739"/>
                      <a:pt x="28235" y="41739"/>
                    </a:cubicBezTo>
                    <a:cubicBezTo>
                      <a:pt x="35294" y="46956"/>
                      <a:pt x="42352" y="46956"/>
                      <a:pt x="49411" y="52173"/>
                    </a:cubicBezTo>
                    <a:cubicBezTo>
                      <a:pt x="56470" y="52173"/>
                      <a:pt x="56470" y="52173"/>
                      <a:pt x="63529" y="52173"/>
                    </a:cubicBezTo>
                    <a:cubicBezTo>
                      <a:pt x="70588" y="52173"/>
                      <a:pt x="77647" y="52173"/>
                      <a:pt x="77647" y="57391"/>
                    </a:cubicBezTo>
                    <a:cubicBezTo>
                      <a:pt x="91764" y="57391"/>
                      <a:pt x="98823" y="62608"/>
                      <a:pt x="105882" y="67826"/>
                    </a:cubicBezTo>
                    <a:cubicBezTo>
                      <a:pt x="112941" y="67826"/>
                      <a:pt x="120000" y="78260"/>
                      <a:pt x="120000" y="8347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257" name="Shape 257"/>
              <p:cNvSpPr/>
              <p:nvPr/>
            </p:nvSpPr>
            <p:spPr>
              <a:xfrm>
                <a:off x="4741862" y="3411537"/>
                <a:ext cx="73025" cy="12223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42580"/>
                    </a:moveTo>
                    <a:cubicBezTo>
                      <a:pt x="120000" y="50322"/>
                      <a:pt x="120000" y="58064"/>
                      <a:pt x="120000" y="61935"/>
                    </a:cubicBezTo>
                    <a:cubicBezTo>
                      <a:pt x="113684" y="69677"/>
                      <a:pt x="107368" y="73548"/>
                      <a:pt x="101052" y="77419"/>
                    </a:cubicBezTo>
                    <a:cubicBezTo>
                      <a:pt x="101052" y="81290"/>
                      <a:pt x="94736" y="85161"/>
                      <a:pt x="82105" y="85161"/>
                    </a:cubicBezTo>
                    <a:cubicBezTo>
                      <a:pt x="75789" y="89032"/>
                      <a:pt x="69473" y="89032"/>
                      <a:pt x="63157" y="89032"/>
                    </a:cubicBezTo>
                    <a:cubicBezTo>
                      <a:pt x="56842" y="89032"/>
                      <a:pt x="50526" y="89032"/>
                      <a:pt x="44210" y="89032"/>
                    </a:cubicBezTo>
                    <a:cubicBezTo>
                      <a:pt x="37894" y="85161"/>
                      <a:pt x="31578" y="85161"/>
                      <a:pt x="25263" y="85161"/>
                    </a:cubicBezTo>
                    <a:cubicBezTo>
                      <a:pt x="25263" y="120000"/>
                      <a:pt x="25263" y="120000"/>
                      <a:pt x="25263" y="120000"/>
                    </a:cubicBezTo>
                    <a:cubicBezTo>
                      <a:pt x="0" y="120000"/>
                      <a:pt x="0" y="120000"/>
                      <a:pt x="0" y="120000"/>
                    </a:cubicBezTo>
                    <a:cubicBezTo>
                      <a:pt x="0" y="3870"/>
                      <a:pt x="0" y="3870"/>
                      <a:pt x="0" y="3870"/>
                    </a:cubicBezTo>
                    <a:cubicBezTo>
                      <a:pt x="25263" y="3870"/>
                      <a:pt x="25263" y="3870"/>
                      <a:pt x="25263" y="3870"/>
                    </a:cubicBezTo>
                    <a:cubicBezTo>
                      <a:pt x="25263" y="11612"/>
                      <a:pt x="25263" y="11612"/>
                      <a:pt x="25263" y="11612"/>
                    </a:cubicBezTo>
                    <a:cubicBezTo>
                      <a:pt x="31578" y="7741"/>
                      <a:pt x="37894" y="7741"/>
                      <a:pt x="44210" y="3870"/>
                    </a:cubicBezTo>
                    <a:cubicBezTo>
                      <a:pt x="50526" y="0"/>
                      <a:pt x="63157" y="0"/>
                      <a:pt x="69473" y="0"/>
                    </a:cubicBezTo>
                    <a:cubicBezTo>
                      <a:pt x="88421" y="0"/>
                      <a:pt x="101052" y="3870"/>
                      <a:pt x="107368" y="11612"/>
                    </a:cubicBezTo>
                    <a:cubicBezTo>
                      <a:pt x="120000" y="19354"/>
                      <a:pt x="120000" y="30967"/>
                      <a:pt x="120000" y="42580"/>
                    </a:cubicBezTo>
                    <a:close/>
                    <a:moveTo>
                      <a:pt x="101052" y="46451"/>
                    </a:moveTo>
                    <a:cubicBezTo>
                      <a:pt x="101052" y="34838"/>
                      <a:pt x="94736" y="27096"/>
                      <a:pt x="88421" y="23225"/>
                    </a:cubicBezTo>
                    <a:cubicBezTo>
                      <a:pt x="82105" y="15483"/>
                      <a:pt x="75789" y="15483"/>
                      <a:pt x="63157" y="15483"/>
                    </a:cubicBezTo>
                    <a:cubicBezTo>
                      <a:pt x="56842" y="15483"/>
                      <a:pt x="50526" y="15483"/>
                      <a:pt x="44210" y="15483"/>
                    </a:cubicBezTo>
                    <a:cubicBezTo>
                      <a:pt x="37894" y="19354"/>
                      <a:pt x="31578" y="19354"/>
                      <a:pt x="25263" y="23225"/>
                    </a:cubicBezTo>
                    <a:cubicBezTo>
                      <a:pt x="25263" y="73548"/>
                      <a:pt x="25263" y="73548"/>
                      <a:pt x="25263" y="73548"/>
                    </a:cubicBezTo>
                    <a:cubicBezTo>
                      <a:pt x="31578" y="73548"/>
                      <a:pt x="37894" y="73548"/>
                      <a:pt x="44210" y="77419"/>
                    </a:cubicBezTo>
                    <a:cubicBezTo>
                      <a:pt x="44210" y="77419"/>
                      <a:pt x="50526" y="77419"/>
                      <a:pt x="56842" y="77419"/>
                    </a:cubicBezTo>
                    <a:cubicBezTo>
                      <a:pt x="69473" y="77419"/>
                      <a:pt x="82105" y="73548"/>
                      <a:pt x="88421" y="69677"/>
                    </a:cubicBezTo>
                    <a:cubicBezTo>
                      <a:pt x="94736" y="61935"/>
                      <a:pt x="101052" y="54193"/>
                      <a:pt x="101052" y="4645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258" name="Shape 258"/>
              <p:cNvSpPr/>
              <p:nvPr/>
            </p:nvSpPr>
            <p:spPr>
              <a:xfrm>
                <a:off x="4832351" y="3411537"/>
                <a:ext cx="76198" cy="9048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62608"/>
                    </a:moveTo>
                    <a:cubicBezTo>
                      <a:pt x="120000" y="78260"/>
                      <a:pt x="114000" y="93913"/>
                      <a:pt x="102000" y="104347"/>
                    </a:cubicBezTo>
                    <a:cubicBezTo>
                      <a:pt x="90000" y="114782"/>
                      <a:pt x="78000" y="120000"/>
                      <a:pt x="60000" y="120000"/>
                    </a:cubicBezTo>
                    <a:cubicBezTo>
                      <a:pt x="42000" y="120000"/>
                      <a:pt x="24000" y="114782"/>
                      <a:pt x="18000" y="104347"/>
                    </a:cubicBezTo>
                    <a:cubicBezTo>
                      <a:pt x="6000" y="93913"/>
                      <a:pt x="0" y="78260"/>
                      <a:pt x="0" y="62608"/>
                    </a:cubicBezTo>
                    <a:cubicBezTo>
                      <a:pt x="0" y="41739"/>
                      <a:pt x="6000" y="26086"/>
                      <a:pt x="18000" y="15652"/>
                    </a:cubicBezTo>
                    <a:cubicBezTo>
                      <a:pt x="24000" y="5217"/>
                      <a:pt x="42000" y="0"/>
                      <a:pt x="60000" y="0"/>
                    </a:cubicBezTo>
                    <a:cubicBezTo>
                      <a:pt x="78000" y="0"/>
                      <a:pt x="90000" y="5217"/>
                      <a:pt x="102000" y="15652"/>
                    </a:cubicBezTo>
                    <a:cubicBezTo>
                      <a:pt x="114000" y="26086"/>
                      <a:pt x="120000" y="41739"/>
                      <a:pt x="120000" y="62608"/>
                    </a:cubicBezTo>
                    <a:close/>
                    <a:moveTo>
                      <a:pt x="96000" y="62608"/>
                    </a:moveTo>
                    <a:cubicBezTo>
                      <a:pt x="96000" y="46956"/>
                      <a:pt x="96000" y="36521"/>
                      <a:pt x="90000" y="26086"/>
                    </a:cubicBezTo>
                    <a:cubicBezTo>
                      <a:pt x="78000" y="20869"/>
                      <a:pt x="72000" y="15652"/>
                      <a:pt x="60000" y="15652"/>
                    </a:cubicBezTo>
                    <a:cubicBezTo>
                      <a:pt x="48000" y="15652"/>
                      <a:pt x="36000" y="20869"/>
                      <a:pt x="30000" y="26086"/>
                    </a:cubicBezTo>
                    <a:cubicBezTo>
                      <a:pt x="24000" y="36521"/>
                      <a:pt x="24000" y="46956"/>
                      <a:pt x="24000" y="62608"/>
                    </a:cubicBezTo>
                    <a:cubicBezTo>
                      <a:pt x="24000" y="73043"/>
                      <a:pt x="24000" y="88695"/>
                      <a:pt x="30000" y="93913"/>
                    </a:cubicBezTo>
                    <a:cubicBezTo>
                      <a:pt x="36000" y="99130"/>
                      <a:pt x="48000" y="104347"/>
                      <a:pt x="60000" y="104347"/>
                    </a:cubicBezTo>
                    <a:cubicBezTo>
                      <a:pt x="72000" y="104347"/>
                      <a:pt x="78000" y="99130"/>
                      <a:pt x="90000" y="93913"/>
                    </a:cubicBezTo>
                    <a:cubicBezTo>
                      <a:pt x="96000" y="88695"/>
                      <a:pt x="96000" y="73043"/>
                      <a:pt x="96000" y="6260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259" name="Shape 259"/>
              <p:cNvSpPr/>
              <p:nvPr/>
            </p:nvSpPr>
            <p:spPr>
              <a:xfrm>
                <a:off x="4930776" y="3414712"/>
                <a:ext cx="49211" cy="87313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21818"/>
                    </a:moveTo>
                    <a:cubicBezTo>
                      <a:pt x="120000" y="21818"/>
                      <a:pt x="120000" y="21818"/>
                      <a:pt x="120000" y="21818"/>
                    </a:cubicBezTo>
                    <a:cubicBezTo>
                      <a:pt x="120000" y="21818"/>
                      <a:pt x="110769" y="21818"/>
                      <a:pt x="110769" y="21818"/>
                    </a:cubicBezTo>
                    <a:cubicBezTo>
                      <a:pt x="101538" y="16363"/>
                      <a:pt x="92307" y="16363"/>
                      <a:pt x="92307" y="16363"/>
                    </a:cubicBezTo>
                    <a:cubicBezTo>
                      <a:pt x="83076" y="16363"/>
                      <a:pt x="73846" y="21818"/>
                      <a:pt x="55384" y="21818"/>
                    </a:cubicBezTo>
                    <a:cubicBezTo>
                      <a:pt x="46153" y="27272"/>
                      <a:pt x="36923" y="27272"/>
                      <a:pt x="27692" y="32727"/>
                    </a:cubicBezTo>
                    <a:cubicBezTo>
                      <a:pt x="27692" y="120000"/>
                      <a:pt x="27692" y="120000"/>
                      <a:pt x="27692" y="120000"/>
                    </a:cubicBezTo>
                    <a:cubicBezTo>
                      <a:pt x="0" y="120000"/>
                      <a:pt x="0" y="120000"/>
                      <a:pt x="0" y="12000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7692" y="0"/>
                      <a:pt x="27692" y="0"/>
                      <a:pt x="27692" y="0"/>
                    </a:cubicBezTo>
                    <a:cubicBezTo>
                      <a:pt x="27692" y="16363"/>
                      <a:pt x="27692" y="16363"/>
                      <a:pt x="27692" y="16363"/>
                    </a:cubicBezTo>
                    <a:cubicBezTo>
                      <a:pt x="46153" y="10909"/>
                      <a:pt x="55384" y="5454"/>
                      <a:pt x="64615" y="5454"/>
                    </a:cubicBezTo>
                    <a:cubicBezTo>
                      <a:pt x="73846" y="0"/>
                      <a:pt x="92307" y="0"/>
                      <a:pt x="101538" y="0"/>
                    </a:cubicBezTo>
                    <a:cubicBezTo>
                      <a:pt x="101538" y="0"/>
                      <a:pt x="110769" y="0"/>
                      <a:pt x="110769" y="0"/>
                    </a:cubicBezTo>
                    <a:cubicBezTo>
                      <a:pt x="110769" y="0"/>
                      <a:pt x="120000" y="0"/>
                      <a:pt x="120000" y="0"/>
                    </a:cubicBezTo>
                    <a:lnTo>
                      <a:pt x="120000" y="21818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260" name="Shape 260"/>
              <p:cNvSpPr/>
              <p:nvPr/>
            </p:nvSpPr>
            <p:spPr>
              <a:xfrm>
                <a:off x="4991101" y="3390901"/>
                <a:ext cx="53974" cy="111125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9999" y="115714"/>
                    </a:moveTo>
                    <a:cubicBezTo>
                      <a:pt x="111428" y="119999"/>
                      <a:pt x="111428" y="119999"/>
                      <a:pt x="102857" y="119999"/>
                    </a:cubicBezTo>
                    <a:cubicBezTo>
                      <a:pt x="94285" y="119999"/>
                      <a:pt x="85714" y="119999"/>
                      <a:pt x="85714" y="119999"/>
                    </a:cubicBezTo>
                    <a:cubicBezTo>
                      <a:pt x="59999" y="119999"/>
                      <a:pt x="51428" y="115714"/>
                      <a:pt x="34285" y="111428"/>
                    </a:cubicBezTo>
                    <a:cubicBezTo>
                      <a:pt x="25714" y="107142"/>
                      <a:pt x="25714" y="98571"/>
                      <a:pt x="25714" y="89999"/>
                    </a:cubicBezTo>
                    <a:cubicBezTo>
                      <a:pt x="25714" y="38571"/>
                      <a:pt x="25714" y="38571"/>
                      <a:pt x="25714" y="38571"/>
                    </a:cubicBezTo>
                    <a:cubicBezTo>
                      <a:pt x="0" y="38571"/>
                      <a:pt x="0" y="38571"/>
                      <a:pt x="0" y="38571"/>
                    </a:cubicBezTo>
                    <a:cubicBezTo>
                      <a:pt x="0" y="25714"/>
                      <a:pt x="0" y="25714"/>
                      <a:pt x="0" y="25714"/>
                    </a:cubicBezTo>
                    <a:cubicBezTo>
                      <a:pt x="25714" y="25714"/>
                      <a:pt x="25714" y="25714"/>
                      <a:pt x="25714" y="25714"/>
                    </a:cubicBezTo>
                    <a:cubicBezTo>
                      <a:pt x="25714" y="0"/>
                      <a:pt x="25714" y="0"/>
                      <a:pt x="25714" y="0"/>
                    </a:cubicBezTo>
                    <a:cubicBezTo>
                      <a:pt x="51428" y="0"/>
                      <a:pt x="51428" y="0"/>
                      <a:pt x="51428" y="0"/>
                    </a:cubicBezTo>
                    <a:cubicBezTo>
                      <a:pt x="51428" y="25714"/>
                      <a:pt x="51428" y="25714"/>
                      <a:pt x="51428" y="25714"/>
                    </a:cubicBezTo>
                    <a:cubicBezTo>
                      <a:pt x="119999" y="25714"/>
                      <a:pt x="119999" y="25714"/>
                      <a:pt x="119999" y="25714"/>
                    </a:cubicBezTo>
                    <a:cubicBezTo>
                      <a:pt x="119999" y="38571"/>
                      <a:pt x="119999" y="38571"/>
                      <a:pt x="119999" y="38571"/>
                    </a:cubicBezTo>
                    <a:cubicBezTo>
                      <a:pt x="51428" y="38571"/>
                      <a:pt x="51428" y="38571"/>
                      <a:pt x="51428" y="38571"/>
                    </a:cubicBezTo>
                    <a:cubicBezTo>
                      <a:pt x="51428" y="81428"/>
                      <a:pt x="51428" y="81428"/>
                      <a:pt x="51428" y="81428"/>
                    </a:cubicBezTo>
                    <a:cubicBezTo>
                      <a:pt x="51428" y="85714"/>
                      <a:pt x="51428" y="89999"/>
                      <a:pt x="51428" y="94285"/>
                    </a:cubicBezTo>
                    <a:cubicBezTo>
                      <a:pt x="59999" y="94285"/>
                      <a:pt x="59999" y="98571"/>
                      <a:pt x="59999" y="98571"/>
                    </a:cubicBezTo>
                    <a:cubicBezTo>
                      <a:pt x="59999" y="102857"/>
                      <a:pt x="68571" y="102857"/>
                      <a:pt x="68571" y="102857"/>
                    </a:cubicBezTo>
                    <a:cubicBezTo>
                      <a:pt x="77142" y="107142"/>
                      <a:pt x="77142" y="107142"/>
                      <a:pt x="94285" y="107142"/>
                    </a:cubicBezTo>
                    <a:cubicBezTo>
                      <a:pt x="94285" y="107142"/>
                      <a:pt x="102857" y="107142"/>
                      <a:pt x="102857" y="107142"/>
                    </a:cubicBezTo>
                    <a:cubicBezTo>
                      <a:pt x="111428" y="102857"/>
                      <a:pt x="111428" y="102857"/>
                      <a:pt x="119999" y="102857"/>
                    </a:cubicBezTo>
                    <a:cubicBezTo>
                      <a:pt x="119999" y="102857"/>
                      <a:pt x="119999" y="102857"/>
                      <a:pt x="119999" y="102857"/>
                    </a:cubicBezTo>
                    <a:lnTo>
                      <a:pt x="119999" y="115714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261" name="Shape 261"/>
              <p:cNvSpPr/>
              <p:nvPr/>
            </p:nvSpPr>
            <p:spPr>
              <a:xfrm>
                <a:off x="5056187" y="3514726"/>
                <a:ext cx="95250" cy="7937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262" name="Shape 262"/>
              <p:cNvSpPr/>
              <p:nvPr/>
            </p:nvSpPr>
            <p:spPr>
              <a:xfrm>
                <a:off x="5168901" y="3387726"/>
                <a:ext cx="73025" cy="11430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120000"/>
                    </a:moveTo>
                    <a:lnTo>
                      <a:pt x="0" y="120000"/>
                    </a:lnTo>
                    <a:lnTo>
                      <a:pt x="0" y="0"/>
                    </a:lnTo>
                    <a:lnTo>
                      <a:pt x="120000" y="0"/>
                    </a:lnTo>
                    <a:lnTo>
                      <a:pt x="120000" y="11666"/>
                    </a:lnTo>
                    <a:lnTo>
                      <a:pt x="26086" y="11666"/>
                    </a:lnTo>
                    <a:lnTo>
                      <a:pt x="26086" y="45000"/>
                    </a:lnTo>
                    <a:lnTo>
                      <a:pt x="120000" y="45000"/>
                    </a:lnTo>
                    <a:lnTo>
                      <a:pt x="120000" y="58333"/>
                    </a:lnTo>
                    <a:lnTo>
                      <a:pt x="26086" y="58333"/>
                    </a:lnTo>
                    <a:lnTo>
                      <a:pt x="26086" y="103333"/>
                    </a:lnTo>
                    <a:lnTo>
                      <a:pt x="120000" y="103333"/>
                    </a:lnTo>
                    <a:lnTo>
                      <a:pt x="120000" y="12000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263" name="Shape 263"/>
              <p:cNvSpPr/>
              <p:nvPr/>
            </p:nvSpPr>
            <p:spPr>
              <a:xfrm>
                <a:off x="5264151" y="3387726"/>
                <a:ext cx="87313" cy="11430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70344"/>
                    </a:moveTo>
                    <a:cubicBezTo>
                      <a:pt x="120000" y="78620"/>
                      <a:pt x="114782" y="86896"/>
                      <a:pt x="114782" y="91034"/>
                    </a:cubicBezTo>
                    <a:cubicBezTo>
                      <a:pt x="109565" y="99310"/>
                      <a:pt x="109565" y="103448"/>
                      <a:pt x="104347" y="107586"/>
                    </a:cubicBezTo>
                    <a:cubicBezTo>
                      <a:pt x="99130" y="111724"/>
                      <a:pt x="88695" y="115862"/>
                      <a:pt x="83478" y="120000"/>
                    </a:cubicBezTo>
                    <a:cubicBezTo>
                      <a:pt x="78260" y="120000"/>
                      <a:pt x="67826" y="120000"/>
                      <a:pt x="57391" y="120000"/>
                    </a:cubicBezTo>
                    <a:cubicBezTo>
                      <a:pt x="52173" y="120000"/>
                      <a:pt x="41739" y="120000"/>
                      <a:pt x="36521" y="120000"/>
                    </a:cubicBezTo>
                    <a:cubicBezTo>
                      <a:pt x="26086" y="115862"/>
                      <a:pt x="20869" y="111724"/>
                      <a:pt x="15652" y="107586"/>
                    </a:cubicBezTo>
                    <a:cubicBezTo>
                      <a:pt x="10434" y="103448"/>
                      <a:pt x="5217" y="99310"/>
                      <a:pt x="5217" y="95172"/>
                    </a:cubicBezTo>
                    <a:cubicBezTo>
                      <a:pt x="0" y="86896"/>
                      <a:pt x="0" y="78620"/>
                      <a:pt x="0" y="70344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0869" y="0"/>
                      <a:pt x="20869" y="0"/>
                      <a:pt x="20869" y="0"/>
                    </a:cubicBezTo>
                    <a:cubicBezTo>
                      <a:pt x="20869" y="70344"/>
                      <a:pt x="20869" y="70344"/>
                      <a:pt x="20869" y="70344"/>
                    </a:cubicBezTo>
                    <a:cubicBezTo>
                      <a:pt x="20869" y="78620"/>
                      <a:pt x="20869" y="82758"/>
                      <a:pt x="20869" y="86896"/>
                    </a:cubicBezTo>
                    <a:cubicBezTo>
                      <a:pt x="26086" y="91034"/>
                      <a:pt x="26086" y="95172"/>
                      <a:pt x="31304" y="95172"/>
                    </a:cubicBezTo>
                    <a:cubicBezTo>
                      <a:pt x="31304" y="99310"/>
                      <a:pt x="36521" y="103448"/>
                      <a:pt x="41739" y="103448"/>
                    </a:cubicBezTo>
                    <a:cubicBezTo>
                      <a:pt x="46956" y="107586"/>
                      <a:pt x="52173" y="107586"/>
                      <a:pt x="57391" y="107586"/>
                    </a:cubicBezTo>
                    <a:cubicBezTo>
                      <a:pt x="67826" y="107586"/>
                      <a:pt x="73043" y="107586"/>
                      <a:pt x="78260" y="103448"/>
                    </a:cubicBezTo>
                    <a:cubicBezTo>
                      <a:pt x="83478" y="103448"/>
                      <a:pt x="88695" y="99310"/>
                      <a:pt x="88695" y="95172"/>
                    </a:cubicBezTo>
                    <a:cubicBezTo>
                      <a:pt x="93913" y="95172"/>
                      <a:pt x="93913" y="91034"/>
                      <a:pt x="93913" y="86896"/>
                    </a:cubicBezTo>
                    <a:cubicBezTo>
                      <a:pt x="99130" y="82758"/>
                      <a:pt x="99130" y="78620"/>
                      <a:pt x="99130" y="70344"/>
                    </a:cubicBezTo>
                    <a:cubicBezTo>
                      <a:pt x="99130" y="0"/>
                      <a:pt x="99130" y="0"/>
                      <a:pt x="99130" y="0"/>
                    </a:cubicBezTo>
                    <a:cubicBezTo>
                      <a:pt x="120000" y="0"/>
                      <a:pt x="120000" y="0"/>
                      <a:pt x="120000" y="0"/>
                    </a:cubicBezTo>
                    <a:lnTo>
                      <a:pt x="120000" y="70344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264" name="Shape 264"/>
              <p:cNvSpPr/>
              <p:nvPr/>
            </p:nvSpPr>
            <p:spPr>
              <a:xfrm>
                <a:off x="3786187" y="3321051"/>
                <a:ext cx="260350" cy="21748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06086" y="17454"/>
                    </a:moveTo>
                    <a:cubicBezTo>
                      <a:pt x="109565" y="17454"/>
                      <a:pt x="114782" y="15272"/>
                      <a:pt x="120000" y="13090"/>
                    </a:cubicBezTo>
                    <a:cubicBezTo>
                      <a:pt x="116521" y="19636"/>
                      <a:pt x="111304" y="24000"/>
                      <a:pt x="107826" y="28363"/>
                    </a:cubicBezTo>
                    <a:cubicBezTo>
                      <a:pt x="107826" y="30545"/>
                      <a:pt x="107826" y="32727"/>
                      <a:pt x="107826" y="32727"/>
                    </a:cubicBezTo>
                    <a:cubicBezTo>
                      <a:pt x="107826" y="74181"/>
                      <a:pt x="81739" y="120000"/>
                      <a:pt x="38260" y="120000"/>
                    </a:cubicBezTo>
                    <a:cubicBezTo>
                      <a:pt x="24347" y="120000"/>
                      <a:pt x="10434" y="115636"/>
                      <a:pt x="0" y="106909"/>
                    </a:cubicBezTo>
                    <a:cubicBezTo>
                      <a:pt x="1739" y="106909"/>
                      <a:pt x="3478" y="106909"/>
                      <a:pt x="5217" y="106909"/>
                    </a:cubicBezTo>
                    <a:cubicBezTo>
                      <a:pt x="17391" y="106909"/>
                      <a:pt x="27826" y="102545"/>
                      <a:pt x="36521" y="93818"/>
                    </a:cubicBezTo>
                    <a:cubicBezTo>
                      <a:pt x="26086" y="93818"/>
                      <a:pt x="15652" y="85090"/>
                      <a:pt x="13913" y="72000"/>
                    </a:cubicBezTo>
                    <a:cubicBezTo>
                      <a:pt x="15652" y="74181"/>
                      <a:pt x="15652" y="74181"/>
                      <a:pt x="17391" y="74181"/>
                    </a:cubicBezTo>
                    <a:cubicBezTo>
                      <a:pt x="20869" y="74181"/>
                      <a:pt x="22608" y="72000"/>
                      <a:pt x="24347" y="72000"/>
                    </a:cubicBezTo>
                    <a:cubicBezTo>
                      <a:pt x="13913" y="69818"/>
                      <a:pt x="5217" y="56727"/>
                      <a:pt x="5217" y="41454"/>
                    </a:cubicBezTo>
                    <a:cubicBezTo>
                      <a:pt x="5217" y="41454"/>
                      <a:pt x="5217" y="41454"/>
                      <a:pt x="5217" y="41454"/>
                    </a:cubicBezTo>
                    <a:cubicBezTo>
                      <a:pt x="8695" y="43636"/>
                      <a:pt x="12173" y="45818"/>
                      <a:pt x="15652" y="45818"/>
                    </a:cubicBezTo>
                    <a:cubicBezTo>
                      <a:pt x="8695" y="39272"/>
                      <a:pt x="5217" y="30545"/>
                      <a:pt x="5217" y="19636"/>
                    </a:cubicBezTo>
                    <a:cubicBezTo>
                      <a:pt x="5217" y="15272"/>
                      <a:pt x="6956" y="8727"/>
                      <a:pt x="8695" y="4363"/>
                    </a:cubicBezTo>
                    <a:cubicBezTo>
                      <a:pt x="20869" y="24000"/>
                      <a:pt x="38260" y="34909"/>
                      <a:pt x="59130" y="37090"/>
                    </a:cubicBezTo>
                    <a:cubicBezTo>
                      <a:pt x="59130" y="34909"/>
                      <a:pt x="57391" y="32727"/>
                      <a:pt x="57391" y="30545"/>
                    </a:cubicBezTo>
                    <a:cubicBezTo>
                      <a:pt x="57391" y="13090"/>
                      <a:pt x="69565" y="0"/>
                      <a:pt x="83478" y="0"/>
                    </a:cubicBezTo>
                    <a:cubicBezTo>
                      <a:pt x="90434" y="0"/>
                      <a:pt x="95652" y="2181"/>
                      <a:pt x="100869" y="8727"/>
                    </a:cubicBezTo>
                    <a:cubicBezTo>
                      <a:pt x="106086" y="6545"/>
                      <a:pt x="111304" y="4363"/>
                      <a:pt x="116521" y="2181"/>
                    </a:cubicBezTo>
                    <a:cubicBezTo>
                      <a:pt x="114782" y="8727"/>
                      <a:pt x="109565" y="15272"/>
                      <a:pt x="106086" y="17454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7000" b="1" i="0" u="none" strike="noStrike" cap="none">
                  <a:solidFill>
                    <a:srgbClr val="FFD624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</p:grpSp>
        <p:pic>
          <p:nvPicPr>
            <p:cNvPr id="265" name="Shape 265"/>
            <p:cNvPicPr preferRelativeResize="0"/>
            <p:nvPr/>
          </p:nvPicPr>
          <p:blipFill rotWithShape="1">
            <a:blip r:embed="rId2" cstate="print">
              <a:alphaModFix/>
            </a:blip>
            <a:srcRect/>
            <a:stretch/>
          </p:blipFill>
          <p:spPr>
            <a:xfrm>
              <a:off x="6778910" y="6317551"/>
              <a:ext cx="1478281" cy="27127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66" name="Shape 266"/>
            <p:cNvSpPr/>
            <p:nvPr/>
          </p:nvSpPr>
          <p:spPr>
            <a:xfrm>
              <a:off x="4264025" y="6453187"/>
              <a:ext cx="633413" cy="4048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7000" b="1" i="0" u="none" strike="noStrike" cap="none">
                <a:solidFill>
                  <a:srgbClr val="FFD624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67" name="Shape 267"/>
            <p:cNvSpPr txBox="1"/>
            <p:nvPr/>
          </p:nvSpPr>
          <p:spPr>
            <a:xfrm>
              <a:off x="4208087" y="6433591"/>
              <a:ext cx="729687" cy="307777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Verdana"/>
                <a:buNone/>
              </a:pPr>
              <a:r>
                <a:rPr lang="en-GB" sz="700" b="0" i="1" u="none" strike="noStrike" cap="none">
                  <a:solidFill>
                    <a:srgbClr val="FFFFFF"/>
                  </a:solidFill>
                  <a:latin typeface="Verdana"/>
                  <a:ea typeface="Verdana"/>
                  <a:cs typeface="Verdana"/>
                  <a:sym typeface="Verdana"/>
                </a:rPr>
                <a:t>Mobility and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Verdana"/>
                <a:buNone/>
              </a:pPr>
              <a:r>
                <a:rPr lang="en-GB" sz="700" b="0" i="1" u="none" strike="noStrike" cap="none">
                  <a:solidFill>
                    <a:srgbClr val="FFFFFF"/>
                  </a:solidFill>
                  <a:latin typeface="Verdana"/>
                  <a:ea typeface="Verdana"/>
                  <a:cs typeface="Verdana"/>
                  <a:sym typeface="Verdana"/>
                </a:rPr>
                <a:t>Transport</a:t>
              </a:r>
            </a:p>
          </p:txBody>
        </p:sp>
      </p:grpSp>
      <p:pic>
        <p:nvPicPr>
          <p:cNvPr id="268" name="Shape 268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0" y="3212975"/>
            <a:ext cx="9144000" cy="2940162"/>
          </a:xfrm>
          <a:prstGeom prst="rect">
            <a:avLst/>
          </a:prstGeom>
          <a:noFill/>
          <a:ln>
            <a:noFill/>
          </a:ln>
        </p:spPr>
      </p:pic>
      <p:sp>
        <p:nvSpPr>
          <p:cNvPr id="269" name="Shape 269"/>
          <p:cNvSpPr txBox="1">
            <a:spLocks noGrp="1"/>
          </p:cNvSpPr>
          <p:nvPr>
            <p:ph type="body" idx="2"/>
          </p:nvPr>
        </p:nvSpPr>
        <p:spPr>
          <a:xfrm>
            <a:off x="395287" y="1484783"/>
            <a:ext cx="8353423" cy="3242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140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873125" marR="0" lvl="1" indent="-111125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01750" marR="0" lvl="2" indent="-23495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14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54175" marR="0" lvl="3" indent="22225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16125" marR="0" lvl="4" indent="15875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+ date +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79500"/>
            <a:ext cx="9150350" cy="577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69124" y="133350"/>
            <a:ext cx="766728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09120"/>
            <a:ext cx="7772400" cy="459482"/>
          </a:xfrm>
        </p:spPr>
        <p:txBody>
          <a:bodyPr/>
          <a:lstStyle>
            <a:lvl1pPr algn="ctr">
              <a:defRPr sz="4000" b="1" cap="all" baseline="0">
                <a:solidFill>
                  <a:srgbClr val="404041"/>
                </a:solidFill>
                <a:latin typeface="Arial" pitchFamily="34" charset="0"/>
                <a:ea typeface="Roboto Bold" pitchFamily="2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57192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900" cap="all" baseline="0">
                <a:solidFill>
                  <a:srgbClr val="40404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000">
                <a:solidFill>
                  <a:schemeClr val="bg1"/>
                </a:solidFill>
                <a:latin typeface="Arial" pitchFamily="34" charset="0"/>
                <a:ea typeface="Roboto" pitchFamily="2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000">
                <a:solidFill>
                  <a:schemeClr val="bg1"/>
                </a:solidFill>
                <a:latin typeface="Roboto" panose="02000000000000000000" pitchFamily="2" charset="0"/>
              </a:defRPr>
            </a:lvl1pPr>
          </a:lstStyle>
          <a:p>
            <a:fld id="{67038C8C-B6AC-405F-A6B9-0DBBBDFA6DE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4802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0" tIns="0" rIns="0" bIns="0"/>
          <a:lstStyle>
            <a:lvl1pPr marL="0" indent="0">
              <a:buFont typeface="Arial" pitchFamily="34" charset="0"/>
              <a:buNone/>
              <a:defRPr sz="3600"/>
            </a:lvl1pPr>
            <a:lvl2pPr marL="0" indent="0">
              <a:buFont typeface="Arial" pitchFamily="34" charset="0"/>
              <a:buNone/>
              <a:defRPr sz="3200"/>
            </a:lvl2pPr>
            <a:lvl3pPr marL="0" indent="0">
              <a:buFont typeface="Arial" pitchFamily="34" charset="0"/>
              <a:buNone/>
              <a:defRPr sz="2800"/>
            </a:lvl3pPr>
            <a:lvl4pPr marL="0" indent="0">
              <a:buFont typeface="Arial" pitchFamily="34" charset="0"/>
              <a:buNone/>
              <a:defRPr sz="2400"/>
            </a:lvl4pPr>
            <a:lvl5pPr marL="0" indent="0">
              <a:buFont typeface="Arial" pitchFamily="34" charset="0"/>
              <a:buNone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Body text -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C16D2A-F05C-42FB-B976-CE848820AA6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9095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5876925"/>
          </a:xfrm>
          <a:prstGeom prst="rect">
            <a:avLst/>
          </a:prstGeom>
          <a:solidFill>
            <a:srgbClr val="7DC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7DC14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176365"/>
          </a:xfrm>
        </p:spPr>
        <p:txBody>
          <a:bodyPr lIns="0" tIns="0" rIns="0" bIns="0"/>
          <a:lstStyle>
            <a:lvl1pPr marL="0" indent="0">
              <a:buFont typeface="Arial" pitchFamily="34" charset="0"/>
              <a:buNone/>
              <a:defRPr sz="3600">
                <a:solidFill>
                  <a:schemeClr val="bg1"/>
                </a:solidFill>
              </a:defRPr>
            </a:lvl1pPr>
            <a:lvl2pPr marL="0" indent="0">
              <a:buFont typeface="Arial" pitchFamily="34" charset="0"/>
              <a:buNone/>
              <a:defRPr sz="3200" b="0">
                <a:solidFill>
                  <a:schemeClr val="bg1"/>
                </a:solidFill>
              </a:defRPr>
            </a:lvl2pPr>
            <a:lvl3pPr marL="0" indent="0">
              <a:buFont typeface="Arial" pitchFamily="34" charset="0"/>
              <a:buNone/>
              <a:defRPr sz="2800" b="0">
                <a:solidFill>
                  <a:schemeClr val="bg1"/>
                </a:solidFill>
              </a:defRPr>
            </a:lvl3pPr>
            <a:lvl4pPr marL="0" indent="0">
              <a:buFont typeface="Arial" pitchFamily="34" charset="0"/>
              <a:buNone/>
              <a:defRPr sz="2400" b="0">
                <a:solidFill>
                  <a:schemeClr val="bg1"/>
                </a:solidFill>
              </a:defRPr>
            </a:lvl4pPr>
            <a:lvl5pPr marL="0" indent="0">
              <a:buFont typeface="Arial" pitchFamily="34" charset="0"/>
              <a:buNone/>
              <a:defRPr sz="20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Body text -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5FD504-4421-4D13-8A0F-36A59DE395C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4859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&amp; Content _ bullets points CIRC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389120"/>
          </a:xfrm>
        </p:spPr>
        <p:txBody>
          <a:bodyPr lIns="0" tIns="0" rIns="0" bIns="0"/>
          <a:lstStyle>
            <a:lvl1pPr>
              <a:spcAft>
                <a:spcPts val="1200"/>
              </a:spcAft>
              <a:defRPr sz="3600"/>
            </a:lvl1pPr>
            <a:lvl2pPr marL="266700" indent="-266700">
              <a:spcAft>
                <a:spcPts val="600"/>
              </a:spcAft>
              <a:buClr>
                <a:srgbClr val="7DC145"/>
              </a:buClr>
              <a:buFont typeface="Arial" pitchFamily="34" charset="0"/>
              <a:buChar char="•"/>
              <a:tabLst/>
              <a:defRPr sz="3200" baseline="0"/>
            </a:lvl2pPr>
            <a:lvl3pPr marL="539750" indent="-357188">
              <a:spcAft>
                <a:spcPts val="600"/>
              </a:spcAft>
              <a:buClr>
                <a:srgbClr val="7DC145"/>
              </a:buClr>
              <a:buFont typeface="Arial" pitchFamily="34" charset="0"/>
              <a:buChar char="•"/>
              <a:defRPr sz="2800"/>
            </a:lvl3pPr>
            <a:lvl4pPr marL="900113" indent="-358775">
              <a:spcAft>
                <a:spcPts val="600"/>
              </a:spcAft>
              <a:buClr>
                <a:srgbClr val="7DC145"/>
              </a:buClr>
              <a:buFont typeface="Arial" pitchFamily="34" charset="0"/>
              <a:buChar char="•"/>
              <a:defRPr sz="2400"/>
            </a:lvl4pPr>
            <a:lvl5pPr marL="1258888" indent="-358775">
              <a:spcAft>
                <a:spcPts val="600"/>
              </a:spcAft>
              <a:buClr>
                <a:srgbClr val="7DC145"/>
              </a:buClr>
              <a:buFont typeface="Arial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Bullet point – 32 pt</a:t>
            </a:r>
          </a:p>
          <a:p>
            <a:pPr lvl="2"/>
            <a:r>
              <a:rPr lang="en-US" dirty="0"/>
              <a:t>Bullet point – 28 pt</a:t>
            </a:r>
          </a:p>
          <a:p>
            <a:pPr lvl="3"/>
            <a:r>
              <a:rPr lang="en-US" dirty="0"/>
              <a:t>Bullet point – 24 pt</a:t>
            </a:r>
          </a:p>
          <a:p>
            <a:pPr lvl="4"/>
            <a:r>
              <a:rPr lang="en-US" dirty="0"/>
              <a:t>Bullet point – 20 pt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19FE66-6C4C-4DCE-83ED-77563A7CF48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3113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5880100"/>
          </a:xfrm>
          <a:prstGeom prst="rect">
            <a:avLst/>
          </a:prstGeom>
          <a:solidFill>
            <a:srgbClr val="7DC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9B025B-150B-493D-A9A7-9E039E4EFA4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5003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7700" y="2405063"/>
            <a:ext cx="1476375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56438" y="2205038"/>
            <a:ext cx="169227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1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9950" y="2312988"/>
            <a:ext cx="19081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68550" y="4519613"/>
            <a:ext cx="19875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3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3870"/>
          <a:stretch>
            <a:fillRect/>
          </a:stretch>
        </p:blipFill>
        <p:spPr bwMode="auto">
          <a:xfrm>
            <a:off x="2916238" y="1989138"/>
            <a:ext cx="935037" cy="114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4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288" y="4005263"/>
            <a:ext cx="1687512" cy="126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5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00563" y="4330700"/>
            <a:ext cx="2016125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6"/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6900" y="4448175"/>
            <a:ext cx="1585913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260350"/>
            <a:ext cx="8135938" cy="476250"/>
          </a:xfrm>
        </p:spPr>
        <p:txBody>
          <a:bodyPr/>
          <a:lstStyle>
            <a:lvl1pPr>
              <a:defRPr>
                <a:solidFill>
                  <a:srgbClr val="7DC14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D18F4C-218B-4B4A-9C5D-664EFC226E7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5931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7478F8-5D0A-42DA-AE05-98C5F9F0788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8733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60000" y="1868400"/>
            <a:ext cx="6480000" cy="720000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l">
              <a:defRPr sz="24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160000" y="6597352"/>
            <a:ext cx="6480000" cy="242648"/>
          </a:xfrm>
        </p:spPr>
        <p:txBody>
          <a:bodyPr/>
          <a:lstStyle/>
          <a:p>
            <a:r>
              <a:rPr lang="en-US"/>
              <a:t>Kassel goes C-ITS - Brüssel 2. CIMEC Meeting• -66- • Thorsten Miltner / Bernd Noll • 26.10.2015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260000" y="6597352"/>
            <a:ext cx="720000" cy="242648"/>
          </a:xfrm>
        </p:spPr>
        <p:txBody>
          <a:bodyPr/>
          <a:lstStyle/>
          <a:p>
            <a:fld id="{334CD1BB-2AB7-45CF-8BEC-E20D0FB3D1BD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452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0">
        <p:fade/>
      </p:transition>
    </mc:Choice>
    <mc:Fallback xmlns="">
      <p:transition spd="med" advTm="3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5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750" y="260350"/>
            <a:ext cx="8135938" cy="4762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287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D8D8D"/>
                </a:solidFill>
              </a:defRPr>
            </a:lvl1pPr>
          </a:lstStyle>
          <a:p>
            <a:fld id="{75E9B286-F1B1-412E-811D-625388713B9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981075"/>
            <a:ext cx="9144000" cy="107950"/>
          </a:xfrm>
          <a:prstGeom prst="rect">
            <a:avLst/>
          </a:prstGeom>
          <a:solidFill>
            <a:srgbClr val="7DC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5127" name="Picture 8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68313" y="5996021"/>
            <a:ext cx="768350" cy="720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63" r:id="rId1"/>
    <p:sldLayoutId id="2147484164" r:id="rId2"/>
    <p:sldLayoutId id="2147484141" r:id="rId3"/>
    <p:sldLayoutId id="2147484166" r:id="rId4"/>
    <p:sldLayoutId id="2147484149" r:id="rId5"/>
    <p:sldLayoutId id="2147484169" r:id="rId6"/>
    <p:sldLayoutId id="2147484172" r:id="rId7"/>
    <p:sldLayoutId id="2147484158" r:id="rId8"/>
    <p:sldLayoutId id="2147484176" r:id="rId9"/>
    <p:sldLayoutId id="2147484181" r:id="rId10"/>
    <p:sldLayoutId id="214748418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 cap="all">
          <a:solidFill>
            <a:srgbClr val="282828"/>
          </a:solidFill>
          <a:latin typeface="Arial" pitchFamily="34" charset="0"/>
          <a:ea typeface="Roboto Bold" pitchFamily="2" charset="0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282828"/>
          </a:solidFill>
          <a:latin typeface="Arial" charset="0"/>
          <a:ea typeface="Roboto Bold" pitchFamily="2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282828"/>
          </a:solidFill>
          <a:latin typeface="Arial" charset="0"/>
          <a:ea typeface="Roboto Bold" pitchFamily="2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282828"/>
          </a:solidFill>
          <a:latin typeface="Arial" charset="0"/>
          <a:ea typeface="Roboto Bold" pitchFamily="2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282828"/>
          </a:solidFill>
          <a:latin typeface="Arial" charset="0"/>
          <a:ea typeface="Roboto Bold" pitchFamily="2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282828"/>
          </a:solidFill>
          <a:latin typeface="Roboto Bold" pitchFamily="2" charset="0"/>
          <a:ea typeface="Roboto Bold" pitchFamily="2" charset="0"/>
          <a:cs typeface="Roboto Bold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282828"/>
          </a:solidFill>
          <a:latin typeface="Roboto Bold" pitchFamily="2" charset="0"/>
          <a:ea typeface="Roboto Bold" pitchFamily="2" charset="0"/>
          <a:cs typeface="Roboto Bold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282828"/>
          </a:solidFill>
          <a:latin typeface="Roboto Bold" pitchFamily="2" charset="0"/>
          <a:ea typeface="Roboto Bold" pitchFamily="2" charset="0"/>
          <a:cs typeface="Roboto Bold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282828"/>
          </a:solidFill>
          <a:latin typeface="Roboto Bold" pitchFamily="2" charset="0"/>
          <a:ea typeface="Roboto Bold" pitchFamily="2" charset="0"/>
          <a:cs typeface="Roboto Bold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ts val="800"/>
        </a:spcAft>
        <a:buFont typeface="Arial" panose="020B0604020202020204" pitchFamily="34" charset="0"/>
        <a:defRPr sz="3600" kern="1200" cap="all">
          <a:solidFill>
            <a:srgbClr val="7DC145"/>
          </a:solidFill>
          <a:latin typeface="Arial" pitchFamily="34" charset="0"/>
          <a:ea typeface="Roboto Medium" pitchFamily="2" charset="0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ts val="800"/>
        </a:spcAft>
        <a:buClr>
          <a:srgbClr val="7DC145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itchFamily="34" charset="0"/>
          <a:ea typeface="Roboto Light" pitchFamily="2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ts val="800"/>
        </a:spcAft>
        <a:buClr>
          <a:srgbClr val="7DC145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Roboto Light" pitchFamily="2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ts val="800"/>
        </a:spcAft>
        <a:buClr>
          <a:srgbClr val="7DC145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Roboto Light" pitchFamily="2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ts val="800"/>
        </a:spcAft>
        <a:buClr>
          <a:srgbClr val="7DC145"/>
        </a:buClr>
        <a:buFont typeface="Wingdings" panose="05000000000000000000" pitchFamily="2" charset="2"/>
        <a:buChar char="§"/>
        <a:defRPr kern="1200">
          <a:solidFill>
            <a:schemeClr val="tx1"/>
          </a:solidFill>
          <a:latin typeface="Arial" pitchFamily="34" charset="0"/>
          <a:ea typeface="Roboto Light" pitchFamily="2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icture1.png"/>
          <p:cNvPicPr>
            <a:picLocks noChangeAspect="1"/>
          </p:cNvPicPr>
          <p:nvPr userDrawn="1"/>
        </p:nvPicPr>
        <p:blipFill>
          <a:blip r:embed="rId5" cstate="print"/>
          <a:srcRect b="30396"/>
          <a:stretch>
            <a:fillRect/>
          </a:stretch>
        </p:blipFill>
        <p:spPr>
          <a:xfrm>
            <a:off x="0" y="1014636"/>
            <a:ext cx="9144000" cy="5843364"/>
          </a:xfrm>
          <a:prstGeom prst="rect">
            <a:avLst/>
          </a:prstGeom>
        </p:spPr>
      </p:pic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395287" y="1628775"/>
            <a:ext cx="8353425" cy="431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6"/>
              </a:buClr>
              <a:buFont typeface="Verdana"/>
              <a:buNone/>
              <a:defRPr sz="2400" b="1" i="0" u="none" strike="noStrike" cap="none">
                <a:solidFill>
                  <a:schemeClr val="accent6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287337" y="2172300"/>
            <a:ext cx="8461375" cy="42481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381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873125" marR="0" lvl="1" indent="-111125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01750" marR="0" lvl="2" indent="-23495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Font typeface="Verdana"/>
              <a:buNone/>
              <a:defRPr sz="14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54175" marR="0" lvl="3" indent="22225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16125" marR="0" lvl="4" indent="15875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4178" r:id="rId1"/>
    <p:sldLayoutId id="2147484179" r:id="rId2"/>
    <p:sldLayoutId id="2147484180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Shape 53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SzPct val="25000"/>
            </a:pPr>
            <a:r>
              <a:rPr lang="es-ES" dirty="0" smtClean="0"/>
              <a:t>C-ITS Platform </a:t>
            </a:r>
          </a:p>
          <a:p>
            <a:pPr lvl="0">
              <a:spcBef>
                <a:spcPts val="0"/>
              </a:spcBef>
              <a:buSzPct val="25000"/>
            </a:pPr>
            <a:endParaRPr lang="es-ES" dirty="0" smtClean="0"/>
          </a:p>
          <a:p>
            <a:pPr lvl="0">
              <a:spcBef>
                <a:spcPts val="0"/>
              </a:spcBef>
              <a:buSzPct val="25000"/>
            </a:pPr>
            <a:r>
              <a:rPr lang="es-ES" dirty="0" smtClean="0"/>
              <a:t>Urban Working Group – </a:t>
            </a:r>
            <a:r>
              <a:rPr lang="en-GB" dirty="0" smtClean="0"/>
              <a:t>Additional Urban C-ITS Services</a:t>
            </a:r>
            <a:endParaRPr lang="en-GB" dirty="0"/>
          </a:p>
          <a:p>
            <a:pPr lvl="0">
              <a:spcBef>
                <a:spcPts val="0"/>
              </a:spcBef>
              <a:buSzPct val="25000"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38" name="Shape 538"/>
          <p:cNvSpPr/>
          <p:nvPr/>
        </p:nvSpPr>
        <p:spPr>
          <a:xfrm>
            <a:off x="4427982" y="5169966"/>
            <a:ext cx="4608512" cy="923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endParaRPr lang="en-GB" sz="1800" b="1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616106223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City perspective on C-ITS</a:t>
            </a:r>
            <a:endParaRPr lang="en-GB" noProof="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Cities lack knowledge about:</a:t>
            </a:r>
          </a:p>
          <a:p>
            <a:pPr lvl="2"/>
            <a:r>
              <a:rPr lang="en-US" dirty="0" smtClean="0"/>
              <a:t>What products are available</a:t>
            </a:r>
          </a:p>
          <a:p>
            <a:pPr lvl="2"/>
            <a:r>
              <a:rPr lang="en-US" dirty="0" smtClean="0"/>
              <a:t>Which products will work with each other, or with the systems that will be acquired by road users</a:t>
            </a:r>
          </a:p>
          <a:p>
            <a:pPr lvl="2"/>
            <a:r>
              <a:rPr lang="en-US" dirty="0" smtClean="0"/>
              <a:t>The cost of acquiring or operating products</a:t>
            </a:r>
          </a:p>
          <a:p>
            <a:endParaRPr lang="en-US" dirty="0"/>
          </a:p>
        </p:txBody>
      </p:sp>
      <p:sp>
        <p:nvSpPr>
          <p:cNvPr id="20484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DA7C4E-D561-4A48-AA47-19B04F613542}" type="slidenum">
              <a:rPr lang="en-GB" altLang="en-US" smtClean="0"/>
              <a:pPr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049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City perspective on C-ITS</a:t>
            </a:r>
            <a:endParaRPr lang="en-GB" noProof="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en-US" dirty="0" smtClean="0"/>
              <a:t>Cities need to be convinced that the technology:</a:t>
            </a:r>
          </a:p>
          <a:p>
            <a:pPr lvl="2"/>
            <a:r>
              <a:rPr lang="en-US" dirty="0" smtClean="0"/>
              <a:t>Is available and meets the specification</a:t>
            </a:r>
          </a:p>
          <a:p>
            <a:pPr lvl="2"/>
            <a:r>
              <a:rPr lang="en-US" dirty="0" smtClean="0"/>
              <a:t>Will do the job better than another (cheaper) solution</a:t>
            </a:r>
          </a:p>
          <a:p>
            <a:pPr lvl="2"/>
            <a:r>
              <a:rPr lang="en-US" dirty="0" smtClean="0"/>
              <a:t>Is well tested to achieve the outcome desired</a:t>
            </a:r>
          </a:p>
          <a:p>
            <a:pPr lvl="2"/>
            <a:r>
              <a:rPr lang="en-US" dirty="0" smtClean="0"/>
              <a:t>Is well tested to be safe in the context</a:t>
            </a:r>
          </a:p>
          <a:p>
            <a:pPr lvl="2"/>
            <a:r>
              <a:rPr lang="en-US" dirty="0" smtClean="0"/>
              <a:t>Is a price which is manageable within the budget</a:t>
            </a:r>
          </a:p>
          <a:p>
            <a:pPr lvl="2"/>
            <a:r>
              <a:rPr lang="en-US" dirty="0" smtClean="0"/>
              <a:t>Will integrate with the city’s own legacy systems</a:t>
            </a:r>
          </a:p>
          <a:p>
            <a:pPr lvl="2"/>
            <a:r>
              <a:rPr lang="en-US" dirty="0" smtClean="0"/>
              <a:t>Is future-proofed against obsolescence</a:t>
            </a:r>
          </a:p>
          <a:p>
            <a:endParaRPr lang="en-US" dirty="0"/>
          </a:p>
        </p:txBody>
      </p:sp>
      <p:sp>
        <p:nvSpPr>
          <p:cNvPr id="20484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DA7C4E-D561-4A48-AA47-19B04F613542}" type="slidenum">
              <a:rPr lang="en-GB" altLang="en-US" smtClean="0"/>
              <a:pPr/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82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Urban C-ITS use cases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C-ITS use cases with potential for cities:</a:t>
            </a:r>
          </a:p>
          <a:p>
            <a:pPr lvl="2"/>
            <a:r>
              <a:rPr lang="en-GB" dirty="0" smtClean="0"/>
              <a:t>Identified through workshops and surveys involving local city authorities and stakeholders</a:t>
            </a:r>
          </a:p>
          <a:p>
            <a:pPr lvl="2"/>
            <a:r>
              <a:rPr lang="en-GB" dirty="0" smtClean="0"/>
              <a:t>Supplemented with relevant use cases from the other projects</a:t>
            </a:r>
          </a:p>
          <a:p>
            <a:pPr lvl="2"/>
            <a:r>
              <a:rPr lang="en-GB" dirty="0" smtClean="0"/>
              <a:t>Mix of general and more specific categories, with some overlap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 flipH="1">
            <a:off x="3075072" y="3342066"/>
            <a:ext cx="1136888" cy="108747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Font typeface="Arial" panose="020B0604020202020204" pitchFamily="34" charset="0"/>
              <a:buNone/>
              <a:defRPr sz="3600" kern="1200" cap="all">
                <a:solidFill>
                  <a:srgbClr val="7DC145"/>
                </a:solidFill>
                <a:latin typeface="Arial" pitchFamily="34" charset="0"/>
                <a:ea typeface="Roboto Medium" pitchFamily="2" charset="0"/>
                <a:cs typeface="Arial" pitchFamily="34" charset="0"/>
              </a:defRPr>
            </a:lvl1pPr>
            <a:lvl2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2pPr>
            <a:lvl3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3pPr>
            <a:lvl4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4pPr>
            <a:lvl5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6600" cap="none" dirty="0" smtClean="0">
              <a:solidFill>
                <a:schemeClr val="tx1"/>
              </a:solidFill>
              <a:latin typeface="+mn-lt"/>
              <a:ea typeface="Roboto Light" pitchFamily="2" charset="0"/>
              <a:cs typeface="+mn-cs"/>
            </a:endParaRPr>
          </a:p>
        </p:txBody>
      </p:sp>
      <p:sp>
        <p:nvSpPr>
          <p:cNvPr id="15" name="Content Placeholder 6"/>
          <p:cNvSpPr txBox="1">
            <a:spLocks/>
          </p:cNvSpPr>
          <p:nvPr/>
        </p:nvSpPr>
        <p:spPr>
          <a:xfrm flipH="1">
            <a:off x="2987824" y="4725154"/>
            <a:ext cx="880830" cy="178607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Font typeface="Arial" panose="020B0604020202020204" pitchFamily="34" charset="0"/>
              <a:buNone/>
              <a:defRPr sz="3600" kern="1200" cap="all">
                <a:solidFill>
                  <a:srgbClr val="7DC145"/>
                </a:solidFill>
                <a:latin typeface="Arial" pitchFamily="34" charset="0"/>
                <a:ea typeface="Roboto Medium" pitchFamily="2" charset="0"/>
                <a:cs typeface="Arial" pitchFamily="34" charset="0"/>
              </a:defRPr>
            </a:lvl1pPr>
            <a:lvl2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2pPr>
            <a:lvl3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3pPr>
            <a:lvl4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4pPr>
            <a:lvl5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defRPr/>
            </a:pPr>
            <a:endParaRPr lang="en-US" cap="none" dirty="0">
              <a:solidFill>
                <a:schemeClr val="tx1"/>
              </a:solidFill>
              <a:latin typeface="+mn-lt"/>
              <a:ea typeface="Roboto Light" pitchFamily="2" charset="0"/>
              <a:cs typeface="+mn-cs"/>
            </a:endParaRPr>
          </a:p>
        </p:txBody>
      </p:sp>
      <p:sp>
        <p:nvSpPr>
          <p:cNvPr id="23" name="Content Placeholder 6"/>
          <p:cNvSpPr txBox="1">
            <a:spLocks/>
          </p:cNvSpPr>
          <p:nvPr/>
        </p:nvSpPr>
        <p:spPr>
          <a:xfrm flipH="1">
            <a:off x="3110948" y="4836537"/>
            <a:ext cx="1136888" cy="108747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Font typeface="Arial" panose="020B0604020202020204" pitchFamily="34" charset="0"/>
              <a:buNone/>
              <a:defRPr sz="3600" kern="1200" cap="all">
                <a:solidFill>
                  <a:srgbClr val="7DC145"/>
                </a:solidFill>
                <a:latin typeface="Arial" pitchFamily="34" charset="0"/>
                <a:ea typeface="Roboto Medium" pitchFamily="2" charset="0"/>
                <a:cs typeface="Arial" pitchFamily="34" charset="0"/>
              </a:defRPr>
            </a:lvl1pPr>
            <a:lvl2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2pPr>
            <a:lvl3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3pPr>
            <a:lvl4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4pPr>
            <a:lvl5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6600" cap="none" dirty="0" smtClean="0">
              <a:solidFill>
                <a:schemeClr val="tx1"/>
              </a:solidFill>
              <a:latin typeface="+mn-lt"/>
              <a:ea typeface="Roboto Light" pitchFamily="2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cs typeface="+mj-cs"/>
              </a:rPr>
              <a:t>Urban C-ITS use cases</a:t>
            </a:r>
            <a:endParaRPr lang="en-GB" dirty="0">
              <a:cs typeface="+mj-cs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 flipH="1">
            <a:off x="425012" y="1236983"/>
            <a:ext cx="2746648" cy="1080021"/>
          </a:xfrm>
        </p:spPr>
        <p:txBody>
          <a:bodyPr>
            <a:noAutofit/>
          </a:bodyPr>
          <a:lstStyle/>
          <a:p>
            <a:pPr eaLnBrk="1" fontAlgn="auto" hangingPunct="1">
              <a:defRPr/>
            </a:pPr>
            <a:r>
              <a:rPr lang="en-GB" sz="2800" cap="none" dirty="0" smtClean="0">
                <a:solidFill>
                  <a:schemeClr val="tx1"/>
                </a:solidFill>
                <a:latin typeface="+mn-lt"/>
                <a:ea typeface="Roboto Light" pitchFamily="2" charset="0"/>
                <a:cs typeface="+mn-cs"/>
              </a:rPr>
              <a:t>Information to road users</a:t>
            </a:r>
            <a:endParaRPr lang="en-GB" sz="4400" cap="none" dirty="0" smtClean="0">
              <a:solidFill>
                <a:schemeClr val="tx1"/>
              </a:solidFill>
              <a:latin typeface="+mn-lt"/>
              <a:ea typeface="Roboto Light" pitchFamily="2" charset="0"/>
              <a:cs typeface="+mn-cs"/>
            </a:endParaRPr>
          </a:p>
          <a:p>
            <a:pPr eaLnBrk="1" fontAlgn="auto" hangingPunct="1">
              <a:defRPr/>
            </a:pPr>
            <a:endParaRPr lang="en-GB" sz="2800" cap="none" dirty="0">
              <a:solidFill>
                <a:schemeClr val="tx1"/>
              </a:solidFill>
              <a:latin typeface="+mn-lt"/>
              <a:ea typeface="Roboto Light" pitchFamily="2" charset="0"/>
              <a:cs typeface="+mn-cs"/>
            </a:endParaRPr>
          </a:p>
        </p:txBody>
      </p:sp>
      <p:sp>
        <p:nvSpPr>
          <p:cNvPr id="21508" name="Slide Number Placeholder 7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91CAF86-1D4E-4895-9ABC-38FFC3B2D47E}" type="slidenum">
              <a:rPr lang="en-GB" altLang="en-US">
                <a:solidFill>
                  <a:srgbClr val="8D8D8D"/>
                </a:solidFill>
              </a:rPr>
              <a:pPr/>
              <a:t>13</a:t>
            </a:fld>
            <a:endParaRPr lang="en-GB" altLang="en-US">
              <a:solidFill>
                <a:srgbClr val="8D8D8D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52490" y="1235704"/>
            <a:ext cx="480780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defRPr/>
            </a:pPr>
            <a:r>
              <a:rPr lang="en-US" dirty="0">
                <a:ea typeface="Roboto Light" pitchFamily="2" charset="0"/>
              </a:rPr>
              <a:t>UC1: Individual routing of vehicles</a:t>
            </a:r>
          </a:p>
          <a:p>
            <a:pPr eaLnBrk="1" fontAlgn="auto" hangingPunct="1">
              <a:defRPr/>
            </a:pPr>
            <a:r>
              <a:rPr lang="en-US" dirty="0">
                <a:ea typeface="Roboto Light" pitchFamily="2" charset="0"/>
              </a:rPr>
              <a:t>UC2: In-vehicle signs</a:t>
            </a:r>
          </a:p>
          <a:p>
            <a:pPr eaLnBrk="1" fontAlgn="auto" hangingPunct="1">
              <a:defRPr/>
            </a:pPr>
            <a:r>
              <a:rPr lang="en-US" dirty="0">
                <a:ea typeface="Roboto Light" pitchFamily="2" charset="0"/>
              </a:rPr>
              <a:t>UC3: In-vehicle signal </a:t>
            </a:r>
            <a:r>
              <a:rPr lang="en-US" dirty="0" smtClean="0">
                <a:ea typeface="Roboto Light" pitchFamily="2" charset="0"/>
              </a:rPr>
              <a:t>information</a:t>
            </a:r>
          </a:p>
          <a:p>
            <a:pPr eaLnBrk="1" fontAlgn="auto" hangingPunct="1">
              <a:defRPr/>
            </a:pPr>
            <a:r>
              <a:rPr lang="en-US" dirty="0">
                <a:ea typeface="Roboto Light" pitchFamily="2" charset="0"/>
              </a:rPr>
              <a:t>UC12: Inform about incidents in the road network and access control to these areas</a:t>
            </a:r>
          </a:p>
          <a:p>
            <a:pPr eaLnBrk="1" fontAlgn="auto" hangingPunct="1">
              <a:defRPr/>
            </a:pPr>
            <a:r>
              <a:rPr lang="en-US" dirty="0">
                <a:ea typeface="Roboto Light" pitchFamily="2" charset="0"/>
              </a:rPr>
              <a:t>UC13: Inform about emergencies in the road network and access control to these </a:t>
            </a:r>
            <a:r>
              <a:rPr lang="en-US" dirty="0" smtClean="0">
                <a:ea typeface="Roboto Light" pitchFamily="2" charset="0"/>
              </a:rPr>
              <a:t>areas</a:t>
            </a:r>
            <a:endParaRPr lang="en-US" dirty="0">
              <a:ea typeface="Roboto Light" pitchFamily="2" charset="0"/>
            </a:endParaRPr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 flipH="1">
            <a:off x="3042885" y="1235704"/>
            <a:ext cx="880830" cy="136506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Font typeface="Arial" panose="020B0604020202020204" pitchFamily="34" charset="0"/>
              <a:buNone/>
              <a:defRPr sz="3600" kern="1200" cap="all">
                <a:solidFill>
                  <a:srgbClr val="7DC145"/>
                </a:solidFill>
                <a:latin typeface="Arial" pitchFamily="34" charset="0"/>
                <a:ea typeface="Roboto Medium" pitchFamily="2" charset="0"/>
                <a:cs typeface="Arial" pitchFamily="34" charset="0"/>
              </a:defRPr>
            </a:lvl1pPr>
            <a:lvl2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2pPr>
            <a:lvl3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3pPr>
            <a:lvl4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4pPr>
            <a:lvl5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6600" dirty="0" smtClean="0"/>
              <a:t>ℹ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6600" dirty="0" smtClean="0"/>
              <a:t>🚧 </a:t>
            </a:r>
            <a:endParaRPr lang="en-US" sz="6600" cap="none" dirty="0">
              <a:solidFill>
                <a:schemeClr val="tx1"/>
              </a:solidFill>
              <a:latin typeface="+mn-lt"/>
              <a:ea typeface="Roboto Light" pitchFamily="2" charset="0"/>
              <a:cs typeface="+mn-cs"/>
            </a:endParaRPr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 flipH="1">
            <a:off x="421324" y="3563920"/>
            <a:ext cx="2746648" cy="108002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Font typeface="Arial" panose="020B0604020202020204" pitchFamily="34" charset="0"/>
              <a:buNone/>
              <a:defRPr sz="3600" kern="1200" cap="all">
                <a:solidFill>
                  <a:srgbClr val="7DC145"/>
                </a:solidFill>
                <a:latin typeface="Arial" pitchFamily="34" charset="0"/>
                <a:ea typeface="Roboto Medium" pitchFamily="2" charset="0"/>
                <a:cs typeface="Arial" pitchFamily="34" charset="0"/>
              </a:defRPr>
            </a:lvl1pPr>
            <a:lvl2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2pPr>
            <a:lvl3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3pPr>
            <a:lvl4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4pPr>
            <a:lvl5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defRPr/>
            </a:pPr>
            <a:r>
              <a:rPr lang="en-GB" sz="2800" cap="none" dirty="0" smtClean="0">
                <a:solidFill>
                  <a:schemeClr val="tx1"/>
                </a:solidFill>
                <a:latin typeface="+mn-lt"/>
                <a:ea typeface="Roboto Light" pitchFamily="2" charset="0"/>
                <a:cs typeface="+mn-cs"/>
              </a:rPr>
              <a:t>Traffic light management</a:t>
            </a:r>
            <a:endParaRPr lang="en-GB" sz="4400" cap="none" dirty="0" smtClean="0">
              <a:solidFill>
                <a:schemeClr val="tx1"/>
              </a:solidFill>
              <a:latin typeface="+mn-lt"/>
              <a:ea typeface="Roboto Light" pitchFamily="2" charset="0"/>
              <a:cs typeface="+mn-cs"/>
            </a:endParaRPr>
          </a:p>
          <a:p>
            <a:pPr eaLnBrk="1" fontAlgn="auto" hangingPunct="1">
              <a:defRPr/>
            </a:pPr>
            <a:endParaRPr lang="en-GB" sz="2800" cap="none" dirty="0">
              <a:solidFill>
                <a:schemeClr val="tx1"/>
              </a:solidFill>
              <a:latin typeface="+mn-lt"/>
              <a:ea typeface="Roboto Light" pitchFamily="2" charset="0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48802" y="3562640"/>
            <a:ext cx="491568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defRPr/>
            </a:pPr>
            <a:r>
              <a:rPr lang="en-US" dirty="0" smtClean="0">
                <a:ea typeface="Roboto Light" pitchFamily="2" charset="0"/>
              </a:rPr>
              <a:t>UC8</a:t>
            </a:r>
            <a:r>
              <a:rPr lang="en-US" dirty="0">
                <a:ea typeface="Roboto Light" pitchFamily="2" charset="0"/>
              </a:rPr>
              <a:t>: Traffic light management</a:t>
            </a:r>
          </a:p>
          <a:p>
            <a:pPr eaLnBrk="1" fontAlgn="auto" hangingPunct="1">
              <a:defRPr/>
            </a:pPr>
            <a:r>
              <a:rPr lang="en-US" dirty="0">
                <a:ea typeface="Roboto Light" pitchFamily="2" charset="0"/>
              </a:rPr>
              <a:t>UC7: Green lights for police and emergency vehicles</a:t>
            </a:r>
          </a:p>
          <a:p>
            <a:pPr eaLnBrk="1" fontAlgn="auto" hangingPunct="1">
              <a:defRPr/>
            </a:pPr>
            <a:r>
              <a:rPr lang="en-US" dirty="0" smtClean="0">
                <a:ea typeface="Roboto Light" pitchFamily="2" charset="0"/>
              </a:rPr>
              <a:t>UC9</a:t>
            </a:r>
            <a:r>
              <a:rPr lang="en-US" dirty="0">
                <a:ea typeface="Roboto Light" pitchFamily="2" charset="0"/>
              </a:rPr>
              <a:t>: Green lights for public transport vehicles</a:t>
            </a:r>
          </a:p>
          <a:p>
            <a:pPr eaLnBrk="1" fontAlgn="auto" hangingPunct="1">
              <a:defRPr/>
            </a:pPr>
            <a:r>
              <a:rPr lang="en-US" dirty="0">
                <a:ea typeface="Roboto Light" pitchFamily="2" charset="0"/>
              </a:rPr>
              <a:t>UC10: Green lights for </a:t>
            </a:r>
            <a:r>
              <a:rPr lang="en-US" dirty="0" smtClean="0">
                <a:ea typeface="Roboto Light" pitchFamily="2" charset="0"/>
              </a:rPr>
              <a:t>cyclists</a:t>
            </a:r>
            <a:endParaRPr lang="en-US" dirty="0">
              <a:ea typeface="Roboto Light" pitchFamily="2" charset="0"/>
            </a:endParaRPr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 flipH="1">
            <a:off x="3075072" y="3342066"/>
            <a:ext cx="1136888" cy="108747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Font typeface="Arial" panose="020B0604020202020204" pitchFamily="34" charset="0"/>
              <a:buNone/>
              <a:defRPr sz="3600" kern="1200" cap="all">
                <a:solidFill>
                  <a:srgbClr val="7DC145"/>
                </a:solidFill>
                <a:latin typeface="Arial" pitchFamily="34" charset="0"/>
                <a:ea typeface="Roboto Medium" pitchFamily="2" charset="0"/>
                <a:cs typeface="Arial" pitchFamily="34" charset="0"/>
              </a:defRPr>
            </a:lvl1pPr>
            <a:lvl2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2pPr>
            <a:lvl3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3pPr>
            <a:lvl4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4pPr>
            <a:lvl5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6600" cap="none" dirty="0" smtClean="0">
              <a:solidFill>
                <a:schemeClr val="tx1"/>
              </a:solidFill>
              <a:latin typeface="+mn-lt"/>
              <a:ea typeface="Roboto Light" pitchFamily="2" charset="0"/>
              <a:cs typeface="+mn-cs"/>
            </a:endParaRPr>
          </a:p>
        </p:txBody>
      </p:sp>
      <p:sp>
        <p:nvSpPr>
          <p:cNvPr id="15" name="Content Placeholder 6"/>
          <p:cNvSpPr txBox="1">
            <a:spLocks/>
          </p:cNvSpPr>
          <p:nvPr/>
        </p:nvSpPr>
        <p:spPr>
          <a:xfrm flipH="1">
            <a:off x="2987824" y="4725154"/>
            <a:ext cx="880830" cy="178607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Font typeface="Arial" panose="020B0604020202020204" pitchFamily="34" charset="0"/>
              <a:buNone/>
              <a:defRPr sz="3600" kern="1200" cap="all">
                <a:solidFill>
                  <a:srgbClr val="7DC145"/>
                </a:solidFill>
                <a:latin typeface="Arial" pitchFamily="34" charset="0"/>
                <a:ea typeface="Roboto Medium" pitchFamily="2" charset="0"/>
                <a:cs typeface="Arial" pitchFamily="34" charset="0"/>
              </a:defRPr>
            </a:lvl1pPr>
            <a:lvl2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2pPr>
            <a:lvl3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3pPr>
            <a:lvl4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4pPr>
            <a:lvl5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defRPr/>
            </a:pPr>
            <a:endParaRPr lang="en-US" cap="none" dirty="0">
              <a:solidFill>
                <a:schemeClr val="tx1"/>
              </a:solidFill>
              <a:latin typeface="+mn-lt"/>
              <a:ea typeface="Roboto Light" pitchFamily="2" charset="0"/>
              <a:cs typeface="+mn-cs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81221" y="2251547"/>
            <a:ext cx="1054563" cy="87675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06902" y="2118704"/>
            <a:ext cx="619277" cy="126804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63136" y="3551679"/>
            <a:ext cx="619277" cy="1268044"/>
          </a:xfrm>
          <a:prstGeom prst="rect">
            <a:avLst/>
          </a:prstGeom>
        </p:spPr>
      </p:pic>
      <p:sp>
        <p:nvSpPr>
          <p:cNvPr id="21" name="Content Placeholder 6"/>
          <p:cNvSpPr txBox="1">
            <a:spLocks/>
          </p:cNvSpPr>
          <p:nvPr/>
        </p:nvSpPr>
        <p:spPr>
          <a:xfrm flipH="1">
            <a:off x="457200" y="5058391"/>
            <a:ext cx="2746648" cy="108002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Font typeface="Arial" panose="020B0604020202020204" pitchFamily="34" charset="0"/>
              <a:buNone/>
              <a:defRPr sz="3600" kern="1200" cap="all">
                <a:solidFill>
                  <a:srgbClr val="7DC145"/>
                </a:solidFill>
                <a:latin typeface="Arial" pitchFamily="34" charset="0"/>
                <a:ea typeface="Roboto Medium" pitchFamily="2" charset="0"/>
                <a:cs typeface="Arial" pitchFamily="34" charset="0"/>
              </a:defRPr>
            </a:lvl1pPr>
            <a:lvl2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2pPr>
            <a:lvl3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3pPr>
            <a:lvl4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4pPr>
            <a:lvl5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defRPr/>
            </a:pPr>
            <a:r>
              <a:rPr lang="en-GB" sz="2800" cap="none" dirty="0" smtClean="0">
                <a:solidFill>
                  <a:schemeClr val="tx1"/>
                </a:solidFill>
                <a:latin typeface="+mn-lt"/>
                <a:ea typeface="Roboto Light" pitchFamily="2" charset="0"/>
                <a:cs typeface="+mn-cs"/>
              </a:rPr>
              <a:t>Access control</a:t>
            </a:r>
            <a:endParaRPr lang="en-GB" sz="4400" cap="none" dirty="0" smtClean="0">
              <a:solidFill>
                <a:schemeClr val="tx1"/>
              </a:solidFill>
              <a:latin typeface="+mn-lt"/>
              <a:ea typeface="Roboto Light" pitchFamily="2" charset="0"/>
              <a:cs typeface="+mn-cs"/>
            </a:endParaRPr>
          </a:p>
          <a:p>
            <a:pPr eaLnBrk="1" fontAlgn="auto" hangingPunct="1">
              <a:defRPr/>
            </a:pPr>
            <a:endParaRPr lang="en-GB" sz="2800" cap="none" dirty="0">
              <a:solidFill>
                <a:schemeClr val="tx1"/>
              </a:solidFill>
              <a:latin typeface="+mn-lt"/>
              <a:ea typeface="Roboto Light" pitchFamily="2" charset="0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84678" y="5057111"/>
            <a:ext cx="491568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defRPr/>
            </a:pPr>
            <a:r>
              <a:rPr lang="en-US" dirty="0">
                <a:ea typeface="Roboto Light" pitchFamily="2" charset="0"/>
              </a:rPr>
              <a:t>UC5: Access control for heavy goods vehicles with dangerous goods</a:t>
            </a:r>
          </a:p>
          <a:p>
            <a:pPr eaLnBrk="1" fontAlgn="auto" hangingPunct="1">
              <a:defRPr/>
            </a:pPr>
            <a:r>
              <a:rPr lang="en-US" dirty="0">
                <a:ea typeface="Roboto Light" pitchFamily="2" charset="0"/>
              </a:rPr>
              <a:t>UC6: Regulation of access to free lanes for electrical </a:t>
            </a:r>
            <a:r>
              <a:rPr lang="en-US" dirty="0" smtClean="0">
                <a:ea typeface="Roboto Light" pitchFamily="2" charset="0"/>
              </a:rPr>
              <a:t>vehicles </a:t>
            </a:r>
          </a:p>
          <a:p>
            <a:pPr eaLnBrk="1" fontAlgn="auto" hangingPunct="1">
              <a:defRPr/>
            </a:pPr>
            <a:r>
              <a:rPr lang="en-US" dirty="0" smtClean="0">
                <a:ea typeface="Roboto Light" pitchFamily="2" charset="0"/>
              </a:rPr>
              <a:t>UC14</a:t>
            </a:r>
            <a:r>
              <a:rPr lang="en-US" dirty="0">
                <a:ea typeface="Roboto Light" pitchFamily="2" charset="0"/>
              </a:rPr>
              <a:t>: Dynamic access control for air quality </a:t>
            </a:r>
            <a:r>
              <a:rPr lang="en-US" dirty="0" smtClean="0">
                <a:ea typeface="Roboto Light" pitchFamily="2" charset="0"/>
              </a:rPr>
              <a:t>management</a:t>
            </a:r>
            <a:endParaRPr lang="en-US" dirty="0">
              <a:ea typeface="Roboto Light" pitchFamily="2" charset="0"/>
            </a:endParaRPr>
          </a:p>
        </p:txBody>
      </p:sp>
      <p:sp>
        <p:nvSpPr>
          <p:cNvPr id="23" name="Content Placeholder 6"/>
          <p:cNvSpPr txBox="1">
            <a:spLocks/>
          </p:cNvSpPr>
          <p:nvPr/>
        </p:nvSpPr>
        <p:spPr>
          <a:xfrm flipH="1">
            <a:off x="3110948" y="4836537"/>
            <a:ext cx="1136888" cy="108747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Font typeface="Arial" panose="020B0604020202020204" pitchFamily="34" charset="0"/>
              <a:buNone/>
              <a:defRPr sz="3600" kern="1200" cap="all">
                <a:solidFill>
                  <a:srgbClr val="7DC145"/>
                </a:solidFill>
                <a:latin typeface="Arial" pitchFamily="34" charset="0"/>
                <a:ea typeface="Roboto Medium" pitchFamily="2" charset="0"/>
                <a:cs typeface="Arial" pitchFamily="34" charset="0"/>
              </a:defRPr>
            </a:lvl1pPr>
            <a:lvl2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2pPr>
            <a:lvl3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3pPr>
            <a:lvl4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4pPr>
            <a:lvl5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6600" cap="none" dirty="0" smtClean="0">
              <a:solidFill>
                <a:schemeClr val="tx1"/>
              </a:solidFill>
              <a:latin typeface="+mn-lt"/>
              <a:ea typeface="Roboto Light" pitchFamily="2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1945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3" grpId="0"/>
      <p:bldP spid="8" grpId="0"/>
      <p:bldP spid="9" grpId="0"/>
      <p:bldP spid="10" grpId="0"/>
      <p:bldP spid="21" grpId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cs typeface="+mj-cs"/>
              </a:rPr>
              <a:t>Urban C-ITS use cases</a:t>
            </a:r>
            <a:endParaRPr lang="en-GB" dirty="0">
              <a:cs typeface="+mj-cs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 flipH="1">
            <a:off x="456666" y="1205985"/>
            <a:ext cx="2746648" cy="1080021"/>
          </a:xfrm>
        </p:spPr>
        <p:txBody>
          <a:bodyPr>
            <a:noAutofit/>
          </a:bodyPr>
          <a:lstStyle/>
          <a:p>
            <a:pPr eaLnBrk="1" fontAlgn="auto" hangingPunct="1">
              <a:defRPr/>
            </a:pPr>
            <a:r>
              <a:rPr lang="en-US" sz="2800" cap="none" dirty="0" smtClean="0">
                <a:solidFill>
                  <a:schemeClr val="tx1"/>
                </a:solidFill>
                <a:latin typeface="+mn-lt"/>
                <a:ea typeface="Roboto Light" pitchFamily="2" charset="0"/>
                <a:cs typeface="+mn-cs"/>
              </a:rPr>
              <a:t>Vulnerable road users (VRUs)</a:t>
            </a:r>
            <a:r>
              <a:rPr lang="nb-NO" sz="2800" dirty="0"/>
              <a:t> </a:t>
            </a:r>
            <a:endParaRPr lang="en-US" sz="4400" cap="none" dirty="0" smtClean="0">
              <a:solidFill>
                <a:schemeClr val="tx1"/>
              </a:solidFill>
              <a:latin typeface="+mn-lt"/>
              <a:ea typeface="Roboto Light" pitchFamily="2" charset="0"/>
              <a:cs typeface="+mn-cs"/>
            </a:endParaRPr>
          </a:p>
          <a:p>
            <a:pPr eaLnBrk="1" fontAlgn="auto" hangingPunct="1">
              <a:defRPr/>
            </a:pPr>
            <a:endParaRPr lang="en-US" sz="2800" cap="none" dirty="0">
              <a:solidFill>
                <a:schemeClr val="tx1"/>
              </a:solidFill>
              <a:latin typeface="+mn-lt"/>
              <a:ea typeface="Roboto Light" pitchFamily="2" charset="0"/>
              <a:cs typeface="+mn-cs"/>
            </a:endParaRPr>
          </a:p>
        </p:txBody>
      </p:sp>
      <p:sp>
        <p:nvSpPr>
          <p:cNvPr id="21508" name="Slide Number Placeholder 7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91CAF86-1D4E-4895-9ABC-38FFC3B2D47E}" type="slidenum">
              <a:rPr lang="en-GB" altLang="en-US">
                <a:solidFill>
                  <a:srgbClr val="8D8D8D"/>
                </a:solidFill>
              </a:rPr>
              <a:pPr/>
              <a:t>14</a:t>
            </a:fld>
            <a:endParaRPr lang="en-GB" altLang="en-US">
              <a:solidFill>
                <a:srgbClr val="8D8D8D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84144" y="1204706"/>
            <a:ext cx="503214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defRPr/>
            </a:pPr>
            <a:r>
              <a:rPr lang="en-US" dirty="0" smtClean="0">
                <a:ea typeface="Roboto Light" pitchFamily="2" charset="0"/>
              </a:rPr>
              <a:t>UC10</a:t>
            </a:r>
            <a:r>
              <a:rPr lang="en-US" dirty="0">
                <a:ea typeface="Roboto Light" pitchFamily="2" charset="0"/>
              </a:rPr>
              <a:t>: Green lights for </a:t>
            </a:r>
            <a:r>
              <a:rPr lang="en-US" dirty="0" smtClean="0">
                <a:ea typeface="Roboto Light" pitchFamily="2" charset="0"/>
              </a:rPr>
              <a:t>cyclists</a:t>
            </a:r>
          </a:p>
          <a:p>
            <a:pPr eaLnBrk="1" fontAlgn="auto" hangingPunct="1">
              <a:defRPr/>
            </a:pPr>
            <a:r>
              <a:rPr lang="en-US" dirty="0">
                <a:ea typeface="Roboto Light" pitchFamily="2" charset="0"/>
              </a:rPr>
              <a:t>UC15: Speed enforcement around </a:t>
            </a:r>
            <a:r>
              <a:rPr lang="en-US" dirty="0" smtClean="0">
                <a:ea typeface="Roboto Light" pitchFamily="2" charset="0"/>
              </a:rPr>
              <a:t>schools</a:t>
            </a:r>
          </a:p>
          <a:p>
            <a:pPr eaLnBrk="1" fontAlgn="auto" hangingPunct="1">
              <a:defRPr/>
            </a:pPr>
            <a:r>
              <a:rPr lang="en-US" dirty="0">
                <a:ea typeface="Roboto Light" pitchFamily="2" charset="0"/>
              </a:rPr>
              <a:t>UC16: C-ITS services for vulnerable road users</a:t>
            </a:r>
          </a:p>
          <a:p>
            <a:pPr eaLnBrk="1" fontAlgn="auto" hangingPunct="1">
              <a:defRPr/>
            </a:pPr>
            <a:r>
              <a:rPr lang="en-US" dirty="0">
                <a:ea typeface="Roboto Light" pitchFamily="2" charset="0"/>
              </a:rPr>
              <a:t>UC17: Pedestrians crossing in front of bus/tram</a:t>
            </a:r>
          </a:p>
          <a:p>
            <a:pPr eaLnBrk="1" fontAlgn="auto" hangingPunct="1">
              <a:defRPr/>
            </a:pPr>
            <a:r>
              <a:rPr lang="en-US" dirty="0">
                <a:ea typeface="Roboto Light" pitchFamily="2" charset="0"/>
              </a:rPr>
              <a:t>UC18: Bike lane change and unusual </a:t>
            </a:r>
            <a:r>
              <a:rPr lang="en-US" dirty="0" smtClean="0">
                <a:ea typeface="Roboto Light" pitchFamily="2" charset="0"/>
              </a:rPr>
              <a:t>crossing</a:t>
            </a:r>
            <a:endParaRPr lang="en-US" dirty="0">
              <a:ea typeface="Roboto Light" pitchFamily="2" charset="0"/>
            </a:endParaRPr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 flipH="1">
            <a:off x="3167972" y="1027965"/>
            <a:ext cx="880830" cy="178607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Font typeface="Arial" panose="020B0604020202020204" pitchFamily="34" charset="0"/>
              <a:buNone/>
              <a:defRPr sz="3600" kern="1200" cap="all">
                <a:solidFill>
                  <a:srgbClr val="7DC145"/>
                </a:solidFill>
                <a:latin typeface="Arial" pitchFamily="34" charset="0"/>
                <a:ea typeface="Roboto Medium" pitchFamily="2" charset="0"/>
                <a:cs typeface="Arial" pitchFamily="34" charset="0"/>
              </a:defRPr>
            </a:lvl1pPr>
            <a:lvl2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2pPr>
            <a:lvl3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3pPr>
            <a:lvl4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4pPr>
            <a:lvl5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6000" dirty="0" smtClean="0"/>
              <a:t>🚶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6000" dirty="0" smtClean="0"/>
              <a:t>🚲</a:t>
            </a:r>
          </a:p>
          <a:p>
            <a:pPr eaLnBrk="1" fontAlgn="auto" hangingPunct="1">
              <a:defRPr/>
            </a:pPr>
            <a:endParaRPr lang="en-US" cap="none" dirty="0">
              <a:solidFill>
                <a:schemeClr val="tx1"/>
              </a:solidFill>
              <a:latin typeface="+mn-lt"/>
              <a:ea typeface="Roboto Light" pitchFamily="2" charset="0"/>
              <a:cs typeface="+mn-cs"/>
            </a:endParaRPr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 flipH="1">
            <a:off x="456666" y="4071302"/>
            <a:ext cx="2746648" cy="108002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Font typeface="Arial" panose="020B0604020202020204" pitchFamily="34" charset="0"/>
              <a:buNone/>
              <a:defRPr sz="3600" kern="1200" cap="all">
                <a:solidFill>
                  <a:srgbClr val="7DC145"/>
                </a:solidFill>
                <a:latin typeface="Arial" pitchFamily="34" charset="0"/>
                <a:ea typeface="Roboto Medium" pitchFamily="2" charset="0"/>
                <a:cs typeface="Arial" pitchFamily="34" charset="0"/>
              </a:defRPr>
            </a:lvl1pPr>
            <a:lvl2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2pPr>
            <a:lvl3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3pPr>
            <a:lvl4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4pPr>
            <a:lvl5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defRPr/>
            </a:pPr>
            <a:r>
              <a:rPr lang="en-GB" sz="2800" cap="none" dirty="0" smtClean="0">
                <a:solidFill>
                  <a:schemeClr val="tx1"/>
                </a:solidFill>
                <a:latin typeface="+mn-lt"/>
                <a:ea typeface="Roboto Light" pitchFamily="2" charset="0"/>
                <a:cs typeface="+mn-cs"/>
              </a:rPr>
              <a:t>Emergency vehicles</a:t>
            </a:r>
            <a:endParaRPr lang="en-GB" sz="4400" cap="none" dirty="0" smtClean="0">
              <a:solidFill>
                <a:schemeClr val="tx1"/>
              </a:solidFill>
              <a:latin typeface="+mn-lt"/>
              <a:ea typeface="Roboto Light" pitchFamily="2" charset="0"/>
              <a:cs typeface="+mn-cs"/>
            </a:endParaRPr>
          </a:p>
          <a:p>
            <a:pPr eaLnBrk="1" fontAlgn="auto" hangingPunct="1">
              <a:defRPr/>
            </a:pPr>
            <a:endParaRPr lang="en-GB" sz="2800" cap="none" dirty="0">
              <a:solidFill>
                <a:schemeClr val="tx1"/>
              </a:solidFill>
              <a:latin typeface="+mn-lt"/>
              <a:ea typeface="Roboto Light" pitchFamily="2" charset="0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84144" y="4070022"/>
            <a:ext cx="49156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defRPr/>
            </a:pPr>
            <a:r>
              <a:rPr lang="en-US" dirty="0">
                <a:ea typeface="Roboto Light" pitchFamily="2" charset="0"/>
              </a:rPr>
              <a:t>UC7: Green lights for police and emergency vehicles</a:t>
            </a:r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 flipH="1">
            <a:off x="2519110" y="3849448"/>
            <a:ext cx="1728193" cy="108747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Font typeface="Arial" panose="020B0604020202020204" pitchFamily="34" charset="0"/>
              <a:buNone/>
              <a:defRPr sz="3600" kern="1200" cap="all">
                <a:solidFill>
                  <a:srgbClr val="7DC145"/>
                </a:solidFill>
                <a:latin typeface="Arial" pitchFamily="34" charset="0"/>
                <a:ea typeface="Roboto Medium" pitchFamily="2" charset="0"/>
                <a:cs typeface="Arial" pitchFamily="34" charset="0"/>
              </a:defRPr>
            </a:lvl1pPr>
            <a:lvl2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2pPr>
            <a:lvl3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3pPr>
            <a:lvl4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4pPr>
            <a:lvl5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6600" dirty="0" smtClean="0">
                <a:sym typeface="Webdings" panose="05030102010509060703" pitchFamily="18" charset="2"/>
              </a:rPr>
              <a:t></a:t>
            </a:r>
            <a:endParaRPr lang="en-US" sz="6600" cap="none" dirty="0" smtClean="0">
              <a:solidFill>
                <a:schemeClr val="tx1"/>
              </a:solidFill>
              <a:latin typeface="+mn-lt"/>
              <a:ea typeface="Roboto Light" pitchFamily="2" charset="0"/>
              <a:cs typeface="+mn-cs"/>
            </a:endParaRPr>
          </a:p>
        </p:txBody>
      </p:sp>
      <p:sp>
        <p:nvSpPr>
          <p:cNvPr id="13" name="Content Placeholder 6"/>
          <p:cNvSpPr txBox="1">
            <a:spLocks/>
          </p:cNvSpPr>
          <p:nvPr/>
        </p:nvSpPr>
        <p:spPr>
          <a:xfrm flipH="1">
            <a:off x="456666" y="5373177"/>
            <a:ext cx="2746648" cy="108002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Font typeface="Arial" panose="020B0604020202020204" pitchFamily="34" charset="0"/>
              <a:buNone/>
              <a:defRPr sz="3600" kern="1200" cap="all">
                <a:solidFill>
                  <a:srgbClr val="7DC145"/>
                </a:solidFill>
                <a:latin typeface="Arial" pitchFamily="34" charset="0"/>
                <a:ea typeface="Roboto Medium" pitchFamily="2" charset="0"/>
                <a:cs typeface="Arial" pitchFamily="34" charset="0"/>
              </a:defRPr>
            </a:lvl1pPr>
            <a:lvl2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2pPr>
            <a:lvl3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3pPr>
            <a:lvl4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4pPr>
            <a:lvl5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defRPr/>
            </a:pPr>
            <a:r>
              <a:rPr lang="en-GB" sz="2800" cap="none" dirty="0" smtClean="0">
                <a:solidFill>
                  <a:schemeClr val="tx1"/>
                </a:solidFill>
                <a:latin typeface="+mn-lt"/>
                <a:ea typeface="Roboto Light" pitchFamily="2" charset="0"/>
                <a:cs typeface="+mn-cs"/>
              </a:rPr>
              <a:t>Freight vehicles</a:t>
            </a:r>
            <a:endParaRPr lang="en-GB" sz="4400" cap="none" dirty="0" smtClean="0">
              <a:solidFill>
                <a:schemeClr val="tx1"/>
              </a:solidFill>
              <a:latin typeface="+mn-lt"/>
              <a:ea typeface="Roboto Light" pitchFamily="2" charset="0"/>
              <a:cs typeface="+mn-cs"/>
            </a:endParaRPr>
          </a:p>
          <a:p>
            <a:pPr eaLnBrk="1" fontAlgn="auto" hangingPunct="1">
              <a:defRPr/>
            </a:pPr>
            <a:endParaRPr lang="en-GB" sz="2800" cap="none" dirty="0">
              <a:solidFill>
                <a:schemeClr val="tx1"/>
              </a:solidFill>
              <a:latin typeface="+mn-lt"/>
              <a:ea typeface="Roboto Light" pitchFamily="2" charset="0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084145" y="5371898"/>
            <a:ext cx="48436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defRPr/>
            </a:pPr>
            <a:r>
              <a:rPr lang="en-US" dirty="0">
                <a:ea typeface="Roboto Light" pitchFamily="2" charset="0"/>
              </a:rPr>
              <a:t>UC4: Management of loading and unloading areas for freight vehicles</a:t>
            </a:r>
          </a:p>
          <a:p>
            <a:pPr eaLnBrk="1" fontAlgn="auto" hangingPunct="1">
              <a:defRPr/>
            </a:pPr>
            <a:r>
              <a:rPr lang="en-US" dirty="0">
                <a:ea typeface="Roboto Light" pitchFamily="2" charset="0"/>
              </a:rPr>
              <a:t>UC5: Access control for heavy goods vehicles with dangerous goods</a:t>
            </a:r>
          </a:p>
        </p:txBody>
      </p:sp>
      <p:sp>
        <p:nvSpPr>
          <p:cNvPr id="15" name="Content Placeholder 6"/>
          <p:cNvSpPr txBox="1">
            <a:spLocks/>
          </p:cNvSpPr>
          <p:nvPr/>
        </p:nvSpPr>
        <p:spPr>
          <a:xfrm flipH="1">
            <a:off x="2987824" y="4725154"/>
            <a:ext cx="880830" cy="178607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Font typeface="Arial" panose="020B0604020202020204" pitchFamily="34" charset="0"/>
              <a:buNone/>
              <a:defRPr sz="3600" kern="1200" cap="all">
                <a:solidFill>
                  <a:srgbClr val="7DC145"/>
                </a:solidFill>
                <a:latin typeface="Arial" pitchFamily="34" charset="0"/>
                <a:ea typeface="Roboto Medium" pitchFamily="2" charset="0"/>
                <a:cs typeface="Arial" pitchFamily="34" charset="0"/>
              </a:defRPr>
            </a:lvl1pPr>
            <a:lvl2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2pPr>
            <a:lvl3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3pPr>
            <a:lvl4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4pPr>
            <a:lvl5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defRPr/>
            </a:pPr>
            <a:endParaRPr lang="en-US" cap="none" dirty="0">
              <a:solidFill>
                <a:schemeClr val="tx1"/>
              </a:solidFill>
              <a:latin typeface="+mn-lt"/>
              <a:ea typeface="Roboto Light" pitchFamily="2" charset="0"/>
              <a:cs typeface="+mn-cs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 cstate="print"/>
          <a:srcRect l="13122" t="17205" r="3903" b="19267"/>
          <a:stretch/>
        </p:blipFill>
        <p:spPr>
          <a:xfrm>
            <a:off x="2951158" y="5655783"/>
            <a:ext cx="1132986" cy="629437"/>
          </a:xfrm>
          <a:prstGeom prst="rect">
            <a:avLst/>
          </a:prstGeom>
        </p:spPr>
      </p:pic>
      <p:sp>
        <p:nvSpPr>
          <p:cNvPr id="17" name="Content Placeholder 6"/>
          <p:cNvSpPr txBox="1">
            <a:spLocks/>
          </p:cNvSpPr>
          <p:nvPr/>
        </p:nvSpPr>
        <p:spPr>
          <a:xfrm flipH="1">
            <a:off x="461602" y="2813607"/>
            <a:ext cx="2746648" cy="108002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Font typeface="Arial" panose="020B0604020202020204" pitchFamily="34" charset="0"/>
              <a:buNone/>
              <a:defRPr sz="3600" kern="1200" cap="all">
                <a:solidFill>
                  <a:srgbClr val="7DC145"/>
                </a:solidFill>
                <a:latin typeface="Arial" pitchFamily="34" charset="0"/>
                <a:ea typeface="Roboto Medium" pitchFamily="2" charset="0"/>
                <a:cs typeface="Arial" pitchFamily="34" charset="0"/>
              </a:defRPr>
            </a:lvl1pPr>
            <a:lvl2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2pPr>
            <a:lvl3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3pPr>
            <a:lvl4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4pPr>
            <a:lvl5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defRPr/>
            </a:pPr>
            <a:r>
              <a:rPr lang="en-GB" sz="2800" cap="none" dirty="0" smtClean="0">
                <a:solidFill>
                  <a:schemeClr val="tx1"/>
                </a:solidFill>
                <a:latin typeface="+mn-lt"/>
                <a:ea typeface="Roboto Light" pitchFamily="2" charset="0"/>
                <a:cs typeface="+mn-cs"/>
              </a:rPr>
              <a:t>Parking management</a:t>
            </a:r>
            <a:endParaRPr lang="en-GB" sz="4400" cap="none" dirty="0" smtClean="0">
              <a:solidFill>
                <a:schemeClr val="tx1"/>
              </a:solidFill>
              <a:latin typeface="+mn-lt"/>
              <a:ea typeface="Roboto Light" pitchFamily="2" charset="0"/>
              <a:cs typeface="+mn-cs"/>
            </a:endParaRPr>
          </a:p>
          <a:p>
            <a:pPr eaLnBrk="1" fontAlgn="auto" hangingPunct="1">
              <a:defRPr/>
            </a:pPr>
            <a:endParaRPr lang="en-GB" sz="2800" cap="none" dirty="0">
              <a:solidFill>
                <a:schemeClr val="tx1"/>
              </a:solidFill>
              <a:latin typeface="+mn-lt"/>
              <a:ea typeface="Roboto Light" pitchFamily="2" charset="0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120148" y="3047351"/>
            <a:ext cx="48436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defRPr/>
            </a:pPr>
            <a:r>
              <a:rPr lang="en-US" dirty="0">
                <a:ea typeface="Roboto Light" pitchFamily="2" charset="0"/>
              </a:rPr>
              <a:t>UC11: Parking management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/>
          <a:srcRect l="16866" t="13268" r="18946" b="23732"/>
          <a:stretch/>
        </p:blipFill>
        <p:spPr>
          <a:xfrm>
            <a:off x="3284351" y="2861796"/>
            <a:ext cx="648072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207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3" grpId="0"/>
      <p:bldP spid="8" grpId="0"/>
      <p:bldP spid="9" grpId="0"/>
      <p:bldP spid="10" grpId="0"/>
      <p:bldP spid="11" grpId="0"/>
      <p:bldP spid="13" grpId="0"/>
      <p:bldP spid="14" grpId="0"/>
      <p:bldP spid="17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9750" y="260350"/>
            <a:ext cx="8352730" cy="4762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recommendations </a:t>
            </a:r>
            <a:r>
              <a:rPr lang="en-GB" dirty="0"/>
              <a:t>for Cities </a:t>
            </a:r>
            <a:endParaRPr lang="en-GB" sz="2800" spc="-100" noProof="0" dirty="0">
              <a:cs typeface="+mj-cs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2016125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  <a:defRPr/>
            </a:pPr>
            <a:r>
              <a:rPr lang="en-US" sz="2800" i="1" cap="none" dirty="0" smtClean="0">
                <a:solidFill>
                  <a:schemeClr val="tx1"/>
                </a:solidFill>
              </a:rPr>
              <a:t>As soon as realistic C-ITS products become available:</a:t>
            </a:r>
          </a:p>
          <a:p>
            <a:pPr lvl="1" eaLnBrk="1" fontAlgn="auto" hangingPunct="1">
              <a:spcAft>
                <a:spcPts val="600"/>
              </a:spcAft>
              <a:defRPr/>
            </a:pPr>
            <a:r>
              <a:rPr lang="en-US" sz="2800" dirty="0">
                <a:cs typeface="+mn-cs"/>
              </a:rPr>
              <a:t>Start working on a </a:t>
            </a:r>
            <a:r>
              <a:rPr lang="en-US" sz="2800" dirty="0">
                <a:solidFill>
                  <a:srgbClr val="7DC145"/>
                </a:solidFill>
                <a:cs typeface="+mn-cs"/>
              </a:rPr>
              <a:t>strategy</a:t>
            </a:r>
            <a:r>
              <a:rPr lang="en-US" sz="2800" dirty="0">
                <a:cs typeface="+mn-cs"/>
              </a:rPr>
              <a:t> for optimizing C-ITS </a:t>
            </a:r>
            <a:r>
              <a:rPr lang="en-US" sz="2800" dirty="0" smtClean="0">
                <a:cs typeface="+mn-cs"/>
              </a:rPr>
              <a:t>potential by means of:</a:t>
            </a:r>
          </a:p>
          <a:p>
            <a:pPr marL="266700" lvl="1" indent="-266700" eaLnBrk="1" fontAlgn="auto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800" dirty="0">
              <a:cs typeface="+mn-cs"/>
            </a:endParaRPr>
          </a:p>
          <a:p>
            <a:pPr>
              <a:buClr>
                <a:schemeClr val="accent2"/>
              </a:buClr>
              <a:defRPr/>
            </a:pPr>
            <a:endParaRPr lang="en-US" sz="2800" cap="none" dirty="0">
              <a:solidFill>
                <a:schemeClr val="tx1"/>
              </a:solidFill>
            </a:endParaRPr>
          </a:p>
        </p:txBody>
      </p:sp>
      <p:sp>
        <p:nvSpPr>
          <p:cNvPr id="20484" name="Slide Number Placeholder 7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DA7C4E-D561-4A48-AA47-19B04F613542}" type="slidenum">
              <a:rPr lang="en-GB" altLang="en-US">
                <a:solidFill>
                  <a:srgbClr val="8D8D8D"/>
                </a:solidFill>
              </a:rPr>
              <a:pPr/>
              <a:t>15</a:t>
            </a:fld>
            <a:endParaRPr lang="en-GB" altLang="en-US">
              <a:solidFill>
                <a:srgbClr val="8D8D8D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21626" y="3296017"/>
            <a:ext cx="3456384" cy="2015936"/>
          </a:xfrm>
          <a:prstGeom prst="rect">
            <a:avLst/>
          </a:prstGeom>
          <a:noFill/>
          <a:ln>
            <a:solidFill>
              <a:srgbClr val="7DC145"/>
            </a:solidFill>
          </a:ln>
        </p:spPr>
        <p:txBody>
          <a:bodyPr wrap="square" rtlCol="0">
            <a:spAutoFit/>
          </a:bodyPr>
          <a:lstStyle/>
          <a:p>
            <a:pPr marL="266700" lvl="1" indent="-266700" eaLnBrk="1" fontAlgn="auto" hangingPunct="1">
              <a:spcAft>
                <a:spcPts val="600"/>
              </a:spcAft>
              <a:buClr>
                <a:srgbClr val="FFC000"/>
              </a:buClr>
              <a:buFont typeface="Arial" pitchFamily="34" charset="0"/>
              <a:buChar char="•"/>
              <a:defRPr/>
            </a:pPr>
            <a:r>
              <a:rPr lang="en-US" sz="2200" dirty="0"/>
              <a:t>Communication channels</a:t>
            </a:r>
          </a:p>
          <a:p>
            <a:pPr marL="266700" lvl="1" indent="-266700" eaLnBrk="1" fontAlgn="auto" hangingPunct="1">
              <a:spcAft>
                <a:spcPts val="600"/>
              </a:spcAft>
              <a:buClr>
                <a:srgbClr val="FFC000"/>
              </a:buClr>
              <a:buFont typeface="Arial" pitchFamily="34" charset="0"/>
              <a:buChar char="•"/>
              <a:defRPr/>
            </a:pPr>
            <a:r>
              <a:rPr lang="en-US" sz="2200" dirty="0"/>
              <a:t>Roadside units</a:t>
            </a:r>
          </a:p>
          <a:p>
            <a:pPr marL="266700" lvl="1" indent="-266700" eaLnBrk="1" fontAlgn="auto" hangingPunct="1">
              <a:spcAft>
                <a:spcPts val="600"/>
              </a:spcAft>
              <a:buClr>
                <a:srgbClr val="FFC000"/>
              </a:buClr>
              <a:buFont typeface="Arial" pitchFamily="34" charset="0"/>
              <a:buChar char="•"/>
              <a:defRPr/>
            </a:pPr>
            <a:r>
              <a:rPr lang="en-US" sz="2200" dirty="0"/>
              <a:t>Central data bases</a:t>
            </a:r>
          </a:p>
          <a:p>
            <a:pPr marL="266700" lvl="1" indent="-266700" eaLnBrk="1" fontAlgn="auto" hangingPunct="1">
              <a:spcAft>
                <a:spcPts val="600"/>
              </a:spcAft>
              <a:buClr>
                <a:srgbClr val="FFC000"/>
              </a:buClr>
              <a:buFont typeface="Arial" pitchFamily="34" charset="0"/>
              <a:buChar char="•"/>
              <a:defRPr/>
            </a:pPr>
            <a:r>
              <a:rPr lang="en-US" sz="2200" dirty="0"/>
              <a:t>Open data </a:t>
            </a:r>
            <a:r>
              <a:rPr lang="en-US" sz="2200" dirty="0" smtClean="0"/>
              <a:t>feeds</a:t>
            </a:r>
            <a:endParaRPr lang="en-US" sz="2200" dirty="0"/>
          </a:p>
        </p:txBody>
      </p:sp>
      <p:sp>
        <p:nvSpPr>
          <p:cNvPr id="3" name="TextBox 2"/>
          <p:cNvSpPr txBox="1"/>
          <p:nvPr/>
        </p:nvSpPr>
        <p:spPr>
          <a:xfrm>
            <a:off x="426671" y="3573016"/>
            <a:ext cx="5081433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66700" eaLnBrk="1" fontAlgn="auto" hangingPunct="1">
              <a:spcAft>
                <a:spcPts val="600"/>
              </a:spcAft>
              <a:buClr>
                <a:srgbClr val="92D050"/>
              </a:buClr>
              <a:buFont typeface="Arial" pitchFamily="34" charset="0"/>
              <a:buChar char="•"/>
              <a:defRPr/>
            </a:pPr>
            <a:r>
              <a:rPr lang="en-US" sz="2800" dirty="0"/>
              <a:t>shared technology platforms </a:t>
            </a:r>
          </a:p>
          <a:p>
            <a:pPr marL="266700" lvl="1" indent="-266700" eaLnBrk="1" fontAlgn="auto" hangingPunct="1">
              <a:spcAft>
                <a:spcPts val="600"/>
              </a:spcAft>
              <a:buClr>
                <a:srgbClr val="92D050"/>
              </a:buClr>
              <a:buFont typeface="Arial" pitchFamily="34" charset="0"/>
              <a:buChar char="•"/>
              <a:defRPr/>
            </a:pPr>
            <a:r>
              <a:rPr lang="en-US" sz="2800" dirty="0"/>
              <a:t>shared approach for business </a:t>
            </a:r>
            <a:r>
              <a:rPr lang="en-US" sz="2800" dirty="0" smtClean="0"/>
              <a:t>models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161814" y="5034955"/>
            <a:ext cx="3261384" cy="1677382"/>
          </a:xfrm>
          <a:prstGeom prst="rect">
            <a:avLst/>
          </a:prstGeom>
          <a:noFill/>
          <a:ln>
            <a:solidFill>
              <a:srgbClr val="7DC145"/>
            </a:solidFill>
          </a:ln>
        </p:spPr>
        <p:txBody>
          <a:bodyPr wrap="square" rtlCol="0">
            <a:spAutoFit/>
          </a:bodyPr>
          <a:lstStyle/>
          <a:p>
            <a:pPr marL="0" lvl="1" eaLnBrk="1" fontAlgn="auto" hangingPunct="1">
              <a:spcAft>
                <a:spcPts val="600"/>
              </a:spcAft>
              <a:buClr>
                <a:srgbClr val="FFC000"/>
              </a:buClr>
              <a:defRPr/>
            </a:pPr>
            <a:r>
              <a:rPr lang="en-US" sz="2200" dirty="0" smtClean="0"/>
              <a:t>Role of suppliers of: </a:t>
            </a:r>
            <a:endParaRPr lang="en-US" sz="2200" dirty="0"/>
          </a:p>
          <a:p>
            <a:pPr marL="266700" lvl="1" indent="-266700" eaLnBrk="1" fontAlgn="auto" hangingPunct="1">
              <a:spcAft>
                <a:spcPts val="600"/>
              </a:spcAft>
              <a:buClr>
                <a:srgbClr val="FFC000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technology</a:t>
            </a:r>
            <a:endParaRPr lang="en-US" sz="2200" dirty="0"/>
          </a:p>
          <a:p>
            <a:pPr marL="266700" lvl="1" indent="-266700" eaLnBrk="1" fontAlgn="auto" hangingPunct="1">
              <a:spcAft>
                <a:spcPts val="600"/>
              </a:spcAft>
              <a:buClr>
                <a:srgbClr val="FFC000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data</a:t>
            </a:r>
            <a:endParaRPr lang="en-US" sz="2200" dirty="0"/>
          </a:p>
          <a:p>
            <a:pPr marL="266700" lvl="1" indent="-266700" eaLnBrk="1" fontAlgn="auto" hangingPunct="1">
              <a:spcAft>
                <a:spcPts val="600"/>
              </a:spcAft>
              <a:buClr>
                <a:srgbClr val="FFC000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services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86869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Business </a:t>
            </a:r>
            <a:r>
              <a:rPr lang="en-GB" dirty="0" smtClean="0"/>
              <a:t>models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268761"/>
            <a:ext cx="2773430" cy="3528391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C16D2A-F05C-42FB-B976-CE848820AA6E}" type="slidenum">
              <a:rPr lang="en-GB" altLang="en-US" smtClean="0"/>
              <a:pPr/>
              <a:t>16</a:t>
            </a:fld>
            <a:endParaRPr lang="en-GB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475368"/>
              </p:ext>
            </p:extLst>
          </p:nvPr>
        </p:nvGraphicFramePr>
        <p:xfrm>
          <a:off x="3779912" y="1340771"/>
          <a:ext cx="4906888" cy="3456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6888"/>
              </a:tblGrid>
              <a:tr h="947513">
                <a:tc>
                  <a:txBody>
                    <a:bodyPr/>
                    <a:lstStyle/>
                    <a:p>
                      <a:r>
                        <a:rPr lang="en-GB" b="0" i="1" noProof="0" dirty="0" smtClean="0">
                          <a:solidFill>
                            <a:srgbClr val="7DC145"/>
                          </a:solidFill>
                        </a:rPr>
                        <a:t>City collect data and provide service </a:t>
                      </a:r>
                      <a:r>
                        <a:rPr lang="en-GB" b="0" noProof="0" dirty="0" smtClean="0">
                          <a:solidFill>
                            <a:srgbClr val="7DC145"/>
                          </a:solidFill>
                        </a:rPr>
                        <a:t>directly to the road user, using its own technology - No third party involved</a:t>
                      </a:r>
                      <a:endParaRPr lang="en-GB" b="0" noProof="0" dirty="0">
                        <a:solidFill>
                          <a:srgbClr val="7DC145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7DC1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C1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6290">
                <a:tc>
                  <a:txBody>
                    <a:bodyPr/>
                    <a:lstStyle/>
                    <a:p>
                      <a:r>
                        <a:rPr lang="en-GB" i="1" noProof="0" dirty="0" smtClean="0">
                          <a:solidFill>
                            <a:srgbClr val="7DC145"/>
                          </a:solidFill>
                        </a:rPr>
                        <a:t>Third party collect data</a:t>
                      </a:r>
                      <a:r>
                        <a:rPr lang="en-GB" i="1" baseline="0" noProof="0" dirty="0" smtClean="0">
                          <a:solidFill>
                            <a:srgbClr val="7DC145"/>
                          </a:solidFill>
                        </a:rPr>
                        <a:t> and </a:t>
                      </a:r>
                      <a:r>
                        <a:rPr lang="en-GB" i="1" noProof="0" dirty="0" smtClean="0">
                          <a:solidFill>
                            <a:srgbClr val="7DC145"/>
                          </a:solidFill>
                        </a:rPr>
                        <a:t>provide service </a:t>
                      </a:r>
                      <a:r>
                        <a:rPr lang="en-GB" noProof="0" dirty="0" smtClean="0">
                          <a:solidFill>
                            <a:srgbClr val="7DC145"/>
                          </a:solidFill>
                        </a:rPr>
                        <a:t>- No direct city involvement</a:t>
                      </a:r>
                      <a:endParaRPr lang="en-GB" noProof="0" dirty="0">
                        <a:solidFill>
                          <a:srgbClr val="7DC145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7DC1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C1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62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i="1" noProof="0" dirty="0" smtClean="0">
                          <a:solidFill>
                            <a:srgbClr val="7DC145"/>
                          </a:solidFill>
                        </a:rPr>
                        <a:t>Third party provide service </a:t>
                      </a:r>
                      <a:r>
                        <a:rPr lang="en-GB" noProof="0" dirty="0" smtClean="0">
                          <a:solidFill>
                            <a:srgbClr val="7DC145"/>
                          </a:solidFill>
                        </a:rPr>
                        <a:t>on behalf of city - </a:t>
                      </a:r>
                      <a:r>
                        <a:rPr lang="en-GB" i="1" noProof="0" dirty="0" smtClean="0">
                          <a:solidFill>
                            <a:srgbClr val="7DC145"/>
                          </a:solidFill>
                        </a:rPr>
                        <a:t>city collect data </a:t>
                      </a:r>
                      <a:r>
                        <a:rPr lang="en-GB" noProof="0" dirty="0" smtClean="0">
                          <a:solidFill>
                            <a:srgbClr val="7DC145"/>
                          </a:solidFill>
                        </a:rPr>
                        <a:t>for own use</a:t>
                      </a:r>
                    </a:p>
                  </a:txBody>
                  <a:tcPr>
                    <a:lnT w="12700" cap="flat" cmpd="sng" algn="ctr">
                      <a:solidFill>
                        <a:srgbClr val="7DC1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C1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6290">
                <a:tc>
                  <a:txBody>
                    <a:bodyPr/>
                    <a:lstStyle/>
                    <a:p>
                      <a:r>
                        <a:rPr lang="en-GB" i="1" noProof="0" dirty="0" smtClean="0">
                          <a:solidFill>
                            <a:srgbClr val="7DC145"/>
                          </a:solidFill>
                        </a:rPr>
                        <a:t>Third party collect and provide data </a:t>
                      </a:r>
                      <a:r>
                        <a:rPr lang="en-GB" noProof="0" dirty="0" smtClean="0">
                          <a:solidFill>
                            <a:srgbClr val="7DC145"/>
                          </a:solidFill>
                        </a:rPr>
                        <a:t>to the city - </a:t>
                      </a:r>
                      <a:r>
                        <a:rPr lang="en-GB" i="1" noProof="0" dirty="0" smtClean="0">
                          <a:solidFill>
                            <a:srgbClr val="7DC145"/>
                          </a:solidFill>
                        </a:rPr>
                        <a:t>city provide service </a:t>
                      </a:r>
                      <a:r>
                        <a:rPr lang="en-GB" noProof="0" dirty="0" smtClean="0">
                          <a:solidFill>
                            <a:srgbClr val="7DC145"/>
                          </a:solidFill>
                        </a:rPr>
                        <a:t>to the road user</a:t>
                      </a:r>
                      <a:endParaRPr lang="en-GB" noProof="0" dirty="0">
                        <a:solidFill>
                          <a:srgbClr val="7DC145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7DC1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C1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86768" y="5002133"/>
            <a:ext cx="7200032" cy="1354217"/>
          </a:xfrm>
          <a:prstGeom prst="rect">
            <a:avLst/>
          </a:prstGeom>
          <a:noFill/>
          <a:ln>
            <a:solidFill>
              <a:srgbClr val="7DC145"/>
            </a:solidFill>
          </a:ln>
        </p:spPr>
        <p:txBody>
          <a:bodyPr wrap="square" rtlCol="0">
            <a:spAutoFit/>
          </a:bodyPr>
          <a:lstStyle/>
          <a:p>
            <a:pPr marL="266700" lvl="1" indent="-266700" eaLnBrk="1" fontAlgn="auto" hangingPunct="1">
              <a:spcAft>
                <a:spcPts val="600"/>
              </a:spcAft>
              <a:buClr>
                <a:srgbClr val="92D050"/>
              </a:buClr>
              <a:buFont typeface="Arial" pitchFamily="34" charset="0"/>
              <a:buChar char="•"/>
              <a:defRPr/>
            </a:pPr>
            <a:r>
              <a:rPr lang="en-US" sz="2400" dirty="0" smtClean="0"/>
              <a:t>Feasibility; political, technical and commercial</a:t>
            </a:r>
          </a:p>
          <a:p>
            <a:pPr marL="266700" lvl="1" indent="-266700" eaLnBrk="1" fontAlgn="auto" hangingPunct="1">
              <a:spcAft>
                <a:spcPts val="600"/>
              </a:spcAft>
              <a:buClr>
                <a:srgbClr val="92D050"/>
              </a:buClr>
              <a:buFont typeface="Arial" pitchFamily="34" charset="0"/>
              <a:buChar char="•"/>
              <a:defRPr/>
            </a:pPr>
            <a:r>
              <a:rPr lang="en-US" sz="2400" dirty="0" smtClean="0"/>
              <a:t>Utility; to road users and city managers</a:t>
            </a:r>
          </a:p>
          <a:p>
            <a:pPr marL="266700" lvl="1" indent="-266700" eaLnBrk="1" fontAlgn="auto" hangingPunct="1">
              <a:spcAft>
                <a:spcPts val="600"/>
              </a:spcAft>
              <a:buClr>
                <a:srgbClr val="92D050"/>
              </a:buClr>
              <a:buFont typeface="Arial" pitchFamily="34" charset="0"/>
              <a:buChar char="•"/>
              <a:defRPr/>
            </a:pPr>
            <a:r>
              <a:rPr lang="en-US" sz="2400" dirty="0" smtClean="0"/>
              <a:t>Social and legal issues - privacy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8545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Understanding the costs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1"/>
            <a:r>
              <a:rPr lang="en-GB" dirty="0" smtClean="0"/>
              <a:t>Cost of acquiring (or upgrading) roadside devices</a:t>
            </a:r>
          </a:p>
          <a:p>
            <a:pPr lvl="1"/>
            <a:r>
              <a:rPr lang="en-GB" dirty="0" smtClean="0"/>
              <a:t>Cost of installing and commissioning roadside devices</a:t>
            </a:r>
          </a:p>
          <a:p>
            <a:pPr lvl="1"/>
            <a:r>
              <a:rPr lang="en-GB" dirty="0" smtClean="0"/>
              <a:t>Cost of acquiring (or upgrading) central systems, including the additional cost of integration of roadside devices</a:t>
            </a:r>
          </a:p>
          <a:p>
            <a:pPr lvl="1"/>
            <a:r>
              <a:rPr lang="en-GB" dirty="0" smtClean="0"/>
              <a:t>(Additional) cost of the city’s communication network between centre and roadside; also possibly additional costs of electricity supply</a:t>
            </a:r>
          </a:p>
          <a:p>
            <a:pPr lvl="1"/>
            <a:r>
              <a:rPr lang="en-GB" dirty="0" smtClean="0"/>
              <a:t>Cost of acquiring and/or training staff to use the system</a:t>
            </a:r>
          </a:p>
          <a:p>
            <a:pPr lvl="1"/>
            <a:r>
              <a:rPr lang="en-GB" dirty="0" smtClean="0"/>
              <a:t>Cost of maintenance, repair, upgrade and replacement of system elements</a:t>
            </a:r>
          </a:p>
          <a:p>
            <a:pPr lvl="1"/>
            <a:r>
              <a:rPr lang="en-GB" dirty="0" smtClean="0"/>
              <a:t>Any direct contribution to the cost of in-vehicle systems – in the case of city vehicles, the whole cost</a:t>
            </a:r>
          </a:p>
          <a:p>
            <a:pPr lvl="1"/>
            <a:r>
              <a:rPr lang="en-GB" dirty="0" smtClean="0"/>
              <a:t>Cost of marketing to prospective road users</a:t>
            </a:r>
          </a:p>
          <a:p>
            <a:pPr lvl="1"/>
            <a:r>
              <a:rPr lang="en-GB" dirty="0" smtClean="0"/>
              <a:t>Cost of technical support to actual road users</a:t>
            </a:r>
          </a:p>
          <a:p>
            <a:pPr lvl="1"/>
            <a:r>
              <a:rPr lang="en-GB" dirty="0" smtClean="0"/>
              <a:t>Potential costs associated with consequences such as complaints and claims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33BF27-8B80-4469-852D-D733B870A94D}" type="slidenum">
              <a:rPr lang="en-GB" altLang="en-US" smtClean="0"/>
              <a:pPr/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341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Supplier READINESS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1748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en-GB" altLang="de-DE" dirty="0" smtClean="0"/>
              <a:t>In general suppliers see potential in city C-ITS...</a:t>
            </a:r>
            <a:endParaRPr lang="en-GB" altLang="de-DE" i="1" dirty="0" smtClean="0"/>
          </a:p>
          <a:p>
            <a:pPr lvl="1"/>
            <a:r>
              <a:rPr lang="en-GB" altLang="de-DE" dirty="0" smtClean="0"/>
              <a:t>A few key suppliers have a clear vision and an action plan for deployment</a:t>
            </a:r>
          </a:p>
          <a:p>
            <a:pPr lvl="2"/>
            <a:r>
              <a:rPr lang="en-GB" altLang="de-DE" dirty="0" smtClean="0"/>
              <a:t>And they don’t reveal much information!</a:t>
            </a:r>
          </a:p>
          <a:p>
            <a:pPr lvl="1"/>
            <a:r>
              <a:rPr lang="en-GB" altLang="de-DE" dirty="0" smtClean="0"/>
              <a:t>Most have no well-defined plan – investment in product development will be limited as long as:</a:t>
            </a:r>
          </a:p>
          <a:p>
            <a:pPr lvl="2"/>
            <a:r>
              <a:rPr lang="en-GB" altLang="de-DE" dirty="0" smtClean="0"/>
              <a:t>Their current ITS-market position is not in danger</a:t>
            </a:r>
          </a:p>
          <a:p>
            <a:pPr lvl="2"/>
            <a:r>
              <a:rPr lang="en-GB" altLang="de-DE" dirty="0" smtClean="0"/>
              <a:t>There is no clear business case for city C-ITS</a:t>
            </a:r>
          </a:p>
          <a:p>
            <a:pPr lvl="2"/>
            <a:r>
              <a:rPr lang="en-GB" altLang="de-DE" dirty="0" smtClean="0"/>
              <a:t>They still face too many challenges (technical, political, legal, etc.)</a:t>
            </a:r>
          </a:p>
        </p:txBody>
      </p:sp>
      <p:sp>
        <p:nvSpPr>
          <p:cNvPr id="3174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940F5FD-80BE-4C19-8B56-FAF9ACDC3AB4}" type="slidenum">
              <a:rPr lang="en-GB" altLang="en-US" smtClean="0"/>
              <a:pPr/>
              <a:t>18</a:t>
            </a:fld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Risk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GB" dirty="0" smtClean="0"/>
              <a:t>Breach of privacy</a:t>
            </a:r>
          </a:p>
          <a:p>
            <a:pPr lvl="1"/>
            <a:r>
              <a:rPr lang="en-GB" dirty="0" smtClean="0"/>
              <a:t>Accident liability</a:t>
            </a:r>
          </a:p>
          <a:p>
            <a:pPr lvl="1"/>
            <a:r>
              <a:rPr lang="en-GB" dirty="0" smtClean="0"/>
              <a:t>Political risk (e.g. through poor public reception)</a:t>
            </a:r>
          </a:p>
          <a:p>
            <a:pPr lvl="1"/>
            <a:r>
              <a:rPr lang="en-GB" dirty="0" smtClean="0"/>
              <a:t>Supply failure</a:t>
            </a:r>
          </a:p>
          <a:p>
            <a:pPr lvl="1"/>
            <a:r>
              <a:rPr lang="en-GB" dirty="0" smtClean="0"/>
              <a:t>Imposition of excessive costs or other burdens on road users</a:t>
            </a:r>
          </a:p>
          <a:p>
            <a:pPr lvl="1"/>
            <a:r>
              <a:rPr lang="en-GB" dirty="0" smtClean="0"/>
              <a:t>Operational inadequacy (e.g. through shortage of skilled staff)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33BF27-8B80-4469-852D-D733B870A94D}" type="slidenum">
              <a:rPr lang="en-GB" altLang="en-US" smtClean="0"/>
              <a:pPr/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341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Shape 5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ct val="25000"/>
              <a:buFont typeface="Verdana"/>
              <a:buNone/>
            </a:pPr>
            <a:r>
              <a:rPr lang="en-GB" dirty="0" smtClean="0"/>
              <a:t>Recap: Outcomes of Meeting </a:t>
            </a:r>
            <a:r>
              <a:rPr lang="en-GB" dirty="0"/>
              <a:t>1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93437"/>
              </p:ext>
            </p:extLst>
          </p:nvPr>
        </p:nvGraphicFramePr>
        <p:xfrm>
          <a:off x="683568" y="2348881"/>
          <a:ext cx="7560840" cy="3910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5"/>
                <a:gridCol w="5616624"/>
                <a:gridCol w="1008111"/>
              </a:tblGrid>
              <a:tr h="449051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Level</a:t>
                      </a:r>
                      <a:endParaRPr lang="en-GB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C-ITS Service</a:t>
                      </a:r>
                      <a:endParaRPr lang="en-GB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Score</a:t>
                      </a:r>
                      <a:endParaRPr lang="en-GB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2811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Day 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TRAFFIC SIGNAL PRIORITY REQUEST BY DESIGNATED VEHICLES</a:t>
                      </a:r>
                      <a:endParaRPr lang="en-GB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14</a:t>
                      </a:r>
                    </a:p>
                  </a:txBody>
                  <a:tcPr marL="68580" marR="68580" marT="0" marB="0"/>
                </a:tc>
              </a:tr>
              <a:tr h="4052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Day 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GREEN LIGHT OPTIMIZED SPEED ADVISORY GLOSA/TIME TO GREEN (TTG)</a:t>
                      </a:r>
                      <a:endParaRPr lang="en-GB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12</a:t>
                      </a:r>
                    </a:p>
                  </a:txBody>
                  <a:tcPr marL="68580" marR="68580" marT="0" marB="0"/>
                </a:tc>
              </a:tr>
              <a:tr h="2592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Day 1.5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TRAFFIC INFORMATION AND SMART ROUTING</a:t>
                      </a:r>
                      <a:endParaRPr lang="en-GB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</a:t>
                      </a:r>
                    </a:p>
                  </a:txBody>
                  <a:tcPr marL="68580" marR="68580" marT="0" marB="0"/>
                </a:tc>
              </a:tr>
              <a:tr h="248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Day 1.5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PARK AND RIDE INFORMATION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</a:t>
                      </a:r>
                    </a:p>
                  </a:txBody>
                  <a:tcPr marL="68580" marR="68580" marT="0" marB="0"/>
                </a:tc>
              </a:tr>
              <a:tr h="237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Day 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ROAD WORKS WARNING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</a:tr>
              <a:tr h="219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Day 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IN-VEHICLE SPEED LIMITS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</a:tr>
              <a:tr h="219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Day 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PROBE VEHICLE DATA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</a:tr>
              <a:tr h="2625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Day 1.5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VULNERABLE ROAD USER PROTECTION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</a:tr>
              <a:tr h="26253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Did not pass threshold*</a:t>
                      </a:r>
                      <a:endParaRPr lang="en-GB" sz="1200" b="1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</a:tr>
              <a:tr h="1045042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Signal violation/intersection safety, On street parking information and management, Weather conditions, Information on AFV stations and charging points, Traffic jam ahead warning, Other hazardous notifications,</a:t>
                      </a:r>
                      <a:r>
                        <a:rPr lang="en-GB" sz="12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In-vehicle signage, Off street parking information, Connected &amp; Cooperative navigation into and out of the city, Slow or station vehicle(s), Emergency electronic brake light, Emergency vehicle approaching, Shockwave damping.</a:t>
                      </a:r>
                      <a:endParaRPr lang="en-GB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9175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External</a:t>
            </a:r>
            <a:r>
              <a:rPr lang="nb-NO" smtClean="0"/>
              <a:t> factors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1"/>
            <a:r>
              <a:rPr lang="en-GB" dirty="0" smtClean="0"/>
              <a:t>Automated/autonomous vehicles</a:t>
            </a:r>
          </a:p>
          <a:p>
            <a:pPr lvl="2"/>
            <a:r>
              <a:rPr lang="en-GB" dirty="0" smtClean="0"/>
              <a:t>degree of interaction with C-ITS</a:t>
            </a:r>
          </a:p>
          <a:p>
            <a:pPr lvl="2"/>
            <a:r>
              <a:rPr lang="en-GB" dirty="0" smtClean="0"/>
              <a:t>city role: control or merely inform the vehicle?</a:t>
            </a:r>
          </a:p>
          <a:p>
            <a:pPr lvl="1"/>
            <a:r>
              <a:rPr lang="en-GB" dirty="0" smtClean="0"/>
              <a:t>Personal smart devices</a:t>
            </a:r>
          </a:p>
          <a:p>
            <a:pPr lvl="2"/>
            <a:r>
              <a:rPr lang="en-GB" dirty="0" smtClean="0"/>
              <a:t>Intelligent Mobility (IM)</a:t>
            </a:r>
          </a:p>
          <a:p>
            <a:pPr lvl="2"/>
            <a:r>
              <a:rPr lang="en-GB" dirty="0" smtClean="0"/>
              <a:t>Mobility as a Service (</a:t>
            </a:r>
            <a:r>
              <a:rPr lang="en-GB" dirty="0" err="1" smtClean="0"/>
              <a:t>MaaS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Smart cities</a:t>
            </a:r>
          </a:p>
          <a:p>
            <a:pPr lvl="2"/>
            <a:r>
              <a:rPr lang="en-GB" dirty="0" smtClean="0"/>
              <a:t>Broader city strategies for use of technology - transport being one area</a:t>
            </a:r>
          </a:p>
          <a:p>
            <a:pPr lvl="2"/>
            <a:r>
              <a:rPr lang="en-GB" dirty="0" smtClean="0"/>
              <a:t>"Internet of Things" (</a:t>
            </a:r>
            <a:r>
              <a:rPr lang="en-GB" dirty="0" err="1" smtClean="0"/>
              <a:t>IoT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Newer transport modes</a:t>
            </a:r>
          </a:p>
          <a:p>
            <a:pPr lvl="2"/>
            <a:r>
              <a:rPr lang="en-GB" dirty="0" smtClean="0"/>
              <a:t>Powered two-wheelers (PTW)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C16D2A-F05C-42FB-B976-CE848820AA6E}" type="slidenum">
              <a:rPr lang="en-GB" altLang="en-US" smtClean="0"/>
              <a:pPr/>
              <a:t>20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079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cs typeface="+mj-cs"/>
              </a:rPr>
              <a:t>The wider context</a:t>
            </a:r>
            <a:endParaRPr lang="en-GB" dirty="0">
              <a:cs typeface="+mj-cs"/>
            </a:endParaRPr>
          </a:p>
        </p:txBody>
      </p:sp>
      <p:sp>
        <p:nvSpPr>
          <p:cNvPr id="21508" name="Slide Number Placeholder 7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91CAF86-1D4E-4895-9ABC-38FFC3B2D47E}" type="slidenum">
              <a:rPr lang="en-GB" altLang="en-US">
                <a:solidFill>
                  <a:srgbClr val="8D8D8D"/>
                </a:solidFill>
              </a:rPr>
              <a:pPr/>
              <a:t>21</a:t>
            </a:fld>
            <a:endParaRPr lang="en-GB" altLang="en-US">
              <a:solidFill>
                <a:srgbClr val="8D8D8D"/>
              </a:solidFill>
            </a:endParaRPr>
          </a:p>
        </p:txBody>
      </p:sp>
      <p:sp>
        <p:nvSpPr>
          <p:cNvPr id="5" name="Content Placeholder 6"/>
          <p:cNvSpPr txBox="1">
            <a:spLocks/>
          </p:cNvSpPr>
          <p:nvPr/>
        </p:nvSpPr>
        <p:spPr>
          <a:xfrm>
            <a:off x="420233" y="1238026"/>
            <a:ext cx="2567591" cy="485527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Font typeface="Arial" panose="020B0604020202020204" pitchFamily="34" charset="0"/>
              <a:buNone/>
              <a:defRPr sz="3600" kern="1200" cap="all">
                <a:solidFill>
                  <a:srgbClr val="7DC145"/>
                </a:solidFill>
                <a:latin typeface="Arial" pitchFamily="34" charset="0"/>
                <a:ea typeface="Roboto Medium" pitchFamily="2" charset="0"/>
                <a:cs typeface="Arial" pitchFamily="34" charset="0"/>
              </a:defRPr>
            </a:lvl1pPr>
            <a:lvl2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2pPr>
            <a:lvl3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3pPr>
            <a:lvl4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4pPr>
            <a:lvl5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eaLnBrk="1" fontAlgn="auto" hangingPunct="1">
              <a:spcAft>
                <a:spcPts val="400"/>
              </a:spcAft>
              <a:buClr>
                <a:srgbClr val="7DC145"/>
              </a:buClr>
              <a:buFont typeface="Arial" panose="020B0604020202020204" pitchFamily="34" charset="0"/>
              <a:buChar char="•"/>
              <a:defRPr/>
            </a:pPr>
            <a:r>
              <a:rPr lang="en-US" sz="2400" cap="none" dirty="0" smtClean="0">
                <a:solidFill>
                  <a:schemeClr val="tx1"/>
                </a:solidFill>
                <a:latin typeface="+mn-lt"/>
                <a:ea typeface="Roboto Light" pitchFamily="2" charset="0"/>
                <a:cs typeface="+mn-cs"/>
              </a:rPr>
              <a:t>Legal developments</a:t>
            </a:r>
          </a:p>
          <a:p>
            <a:pPr marL="268288" indent="-268288" eaLnBrk="1" fontAlgn="auto" hangingPunct="1">
              <a:spcAft>
                <a:spcPts val="400"/>
              </a:spcAft>
              <a:buClr>
                <a:srgbClr val="7DC145"/>
              </a:buClr>
              <a:defRPr/>
            </a:pPr>
            <a:endParaRPr lang="en-US" sz="2400" cap="none" dirty="0">
              <a:solidFill>
                <a:schemeClr val="tx1"/>
              </a:solidFill>
              <a:latin typeface="+mn-lt"/>
              <a:ea typeface="Roboto Light" pitchFamily="2" charset="0"/>
              <a:cs typeface="+mn-cs"/>
            </a:endParaRPr>
          </a:p>
          <a:p>
            <a:pPr marL="268288" indent="-268288" eaLnBrk="1" fontAlgn="auto" hangingPunct="1">
              <a:spcAft>
                <a:spcPts val="400"/>
              </a:spcAft>
              <a:buClr>
                <a:srgbClr val="7DC145"/>
              </a:buClr>
              <a:buFont typeface="Arial" panose="020B0604020202020204" pitchFamily="34" charset="0"/>
              <a:buChar char="•"/>
              <a:defRPr/>
            </a:pPr>
            <a:r>
              <a:rPr lang="en-US" sz="2400" cap="none" dirty="0" smtClean="0">
                <a:solidFill>
                  <a:schemeClr val="tx1"/>
                </a:solidFill>
                <a:latin typeface="+mn-lt"/>
                <a:ea typeface="Roboto Light" pitchFamily="2" charset="0"/>
                <a:cs typeface="+mn-cs"/>
              </a:rPr>
              <a:t>Private sector developments</a:t>
            </a:r>
          </a:p>
          <a:p>
            <a:pPr marL="268288" indent="-268288" eaLnBrk="1" fontAlgn="auto" hangingPunct="1">
              <a:spcAft>
                <a:spcPts val="400"/>
              </a:spcAft>
              <a:buClr>
                <a:srgbClr val="7DC145"/>
              </a:buClr>
              <a:buFont typeface="Arial" panose="020B0604020202020204" pitchFamily="34" charset="0"/>
              <a:buChar char="•"/>
              <a:defRPr/>
            </a:pPr>
            <a:endParaRPr lang="en-US" sz="1400" cap="none" dirty="0">
              <a:solidFill>
                <a:schemeClr val="tx1"/>
              </a:solidFill>
              <a:latin typeface="+mn-lt"/>
              <a:ea typeface="Roboto Light" pitchFamily="2" charset="0"/>
              <a:cs typeface="+mn-cs"/>
            </a:endParaRPr>
          </a:p>
          <a:p>
            <a:pPr marL="268288" indent="-268288" eaLnBrk="1" fontAlgn="auto" hangingPunct="1">
              <a:spcAft>
                <a:spcPts val="400"/>
              </a:spcAft>
              <a:buClr>
                <a:srgbClr val="7DC145"/>
              </a:buClr>
              <a:buFont typeface="Arial" panose="020B0604020202020204" pitchFamily="34" charset="0"/>
              <a:buChar char="•"/>
              <a:defRPr/>
            </a:pPr>
            <a:r>
              <a:rPr lang="en-US" sz="2400" cap="none" dirty="0" smtClean="0">
                <a:solidFill>
                  <a:schemeClr val="tx1"/>
                </a:solidFill>
                <a:latin typeface="+mn-lt"/>
                <a:ea typeface="Roboto Light" pitchFamily="2" charset="0"/>
                <a:cs typeface="+mn-cs"/>
              </a:rPr>
              <a:t>Evidence of benefits</a:t>
            </a:r>
          </a:p>
          <a:p>
            <a:pPr marL="268288" indent="-268288" eaLnBrk="1" fontAlgn="auto" hangingPunct="1">
              <a:spcAft>
                <a:spcPts val="400"/>
              </a:spcAft>
              <a:buClr>
                <a:srgbClr val="7DC145"/>
              </a:buClr>
              <a:buFont typeface="Arial" panose="020B0604020202020204" pitchFamily="34" charset="0"/>
              <a:buChar char="•"/>
              <a:defRPr/>
            </a:pPr>
            <a:r>
              <a:rPr lang="en-US" sz="2400" cap="none" dirty="0" smtClean="0">
                <a:solidFill>
                  <a:schemeClr val="tx1"/>
                </a:solidFill>
                <a:latin typeface="+mn-lt"/>
                <a:ea typeface="Roboto Light" pitchFamily="2" charset="0"/>
                <a:cs typeface="+mn-cs"/>
              </a:rPr>
              <a:t>Support mechanisms</a:t>
            </a:r>
          </a:p>
          <a:p>
            <a:pPr marL="457200" indent="-457200" eaLnBrk="1" fontAlgn="auto" hangingPunct="1">
              <a:buClr>
                <a:srgbClr val="7DC145"/>
              </a:buClr>
              <a:buFont typeface="Arial" panose="020B0604020202020204" pitchFamily="34" charset="0"/>
              <a:buChar char="•"/>
              <a:defRPr/>
            </a:pPr>
            <a:endParaRPr lang="en-US" sz="2400" cap="none" dirty="0" smtClean="0">
              <a:solidFill>
                <a:schemeClr val="tx1"/>
              </a:solidFill>
              <a:latin typeface="+mn-lt"/>
              <a:ea typeface="Roboto Light" pitchFamily="2" charset="0"/>
              <a:cs typeface="+mn-cs"/>
            </a:endParaRPr>
          </a:p>
          <a:p>
            <a:pPr marL="457200" indent="-457200" eaLnBrk="1" fontAlgn="auto" hangingPunct="1">
              <a:buClr>
                <a:srgbClr val="7DC145"/>
              </a:buClr>
              <a:buFont typeface="Arial" panose="020B0604020202020204" pitchFamily="34" charset="0"/>
              <a:buChar char="•"/>
              <a:defRPr/>
            </a:pPr>
            <a:endParaRPr lang="en-US" sz="2400" cap="none" dirty="0" smtClean="0">
              <a:solidFill>
                <a:schemeClr val="tx1"/>
              </a:solidFill>
              <a:latin typeface="+mn-lt"/>
              <a:ea typeface="Roboto Light" pitchFamily="2" charset="0"/>
              <a:cs typeface="+mn-cs"/>
            </a:endParaRPr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2987824" y="1199382"/>
            <a:ext cx="5992924" cy="1312440"/>
          </a:xfrm>
          <a:prstGeom prst="rect">
            <a:avLst/>
          </a:prstGeom>
          <a:ln>
            <a:solidFill>
              <a:srgbClr val="7DC145"/>
            </a:solidFill>
          </a:ln>
        </p:spPr>
        <p:txBody>
          <a:bodyPr vert="horz" lIns="0" tIns="0" rIns="0" bIns="0" rtlCol="0">
            <a:no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Font typeface="Arial" panose="020B0604020202020204" pitchFamily="34" charset="0"/>
              <a:buNone/>
              <a:defRPr sz="3600" kern="1200" cap="all">
                <a:solidFill>
                  <a:srgbClr val="7DC145"/>
                </a:solidFill>
                <a:latin typeface="Arial" pitchFamily="34" charset="0"/>
                <a:ea typeface="Roboto Medium" pitchFamily="2" charset="0"/>
                <a:cs typeface="Arial" pitchFamily="34" charset="0"/>
              </a:defRPr>
            </a:lvl1pPr>
            <a:lvl2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2pPr>
            <a:lvl3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3pPr>
            <a:lvl4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4pPr>
            <a:lvl5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363" lvl="1" indent="-2682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latin typeface="+mn-lt"/>
                <a:cs typeface="+mn-cs"/>
              </a:rPr>
              <a:t>Cities’ </a:t>
            </a:r>
            <a:r>
              <a:rPr lang="en-US" sz="2000" i="1" dirty="0" smtClean="0">
                <a:latin typeface="+mn-lt"/>
                <a:cs typeface="+mn-cs"/>
              </a:rPr>
              <a:t>future obligations </a:t>
            </a:r>
            <a:r>
              <a:rPr lang="en-US" sz="2000" dirty="0" smtClean="0">
                <a:latin typeface="+mn-lt"/>
                <a:cs typeface="+mn-cs"/>
              </a:rPr>
              <a:t>to implement specific C-ITS services, and </a:t>
            </a:r>
            <a:r>
              <a:rPr lang="en-US" sz="2000" i="1" dirty="0" smtClean="0">
                <a:latin typeface="+mn-lt"/>
                <a:cs typeface="+mn-cs"/>
              </a:rPr>
              <a:t>specifications</a:t>
            </a:r>
            <a:r>
              <a:rPr lang="en-US" sz="2000" dirty="0" smtClean="0">
                <a:latin typeface="+mn-lt"/>
                <a:cs typeface="+mn-cs"/>
              </a:rPr>
              <a:t> of these services </a:t>
            </a:r>
          </a:p>
          <a:p>
            <a:pPr marL="360363" lvl="1" indent="-268288" eaLnBrk="1" fontAlgn="auto" hangingPunct="1">
              <a:buFont typeface="Arial" pitchFamily="34" charset="0"/>
              <a:buChar char="•"/>
              <a:defRPr/>
            </a:pPr>
            <a:r>
              <a:rPr lang="en-GB" sz="2000" i="1" dirty="0" smtClean="0"/>
              <a:t>Support arrangements </a:t>
            </a:r>
            <a:r>
              <a:rPr lang="en-GB" sz="2000" dirty="0" smtClean="0"/>
              <a:t>to ensure coherence, and </a:t>
            </a:r>
            <a:r>
              <a:rPr lang="en-GB" sz="2000" i="1" dirty="0" smtClean="0"/>
              <a:t>long term stability</a:t>
            </a:r>
            <a:r>
              <a:rPr lang="en-GB" sz="2000" dirty="0" smtClean="0"/>
              <a:t> of these</a:t>
            </a:r>
            <a:endParaRPr lang="en-US" sz="2000" dirty="0"/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2987823" y="2649253"/>
            <a:ext cx="5992924" cy="995771"/>
          </a:xfrm>
          <a:prstGeom prst="rect">
            <a:avLst/>
          </a:prstGeom>
          <a:ln>
            <a:solidFill>
              <a:srgbClr val="7DC145"/>
            </a:solidFill>
          </a:ln>
        </p:spPr>
        <p:txBody>
          <a:bodyPr vert="horz" lIns="0" tIns="0" rIns="0" bIns="0" rtlCol="0">
            <a:no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Font typeface="Arial" panose="020B0604020202020204" pitchFamily="34" charset="0"/>
              <a:buNone/>
              <a:defRPr sz="3600" kern="1200" cap="all">
                <a:solidFill>
                  <a:srgbClr val="7DC145"/>
                </a:solidFill>
                <a:latin typeface="Arial" pitchFamily="34" charset="0"/>
                <a:ea typeface="Roboto Medium" pitchFamily="2" charset="0"/>
                <a:cs typeface="Arial" pitchFamily="34" charset="0"/>
              </a:defRPr>
            </a:lvl1pPr>
            <a:lvl2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2pPr>
            <a:lvl3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3pPr>
            <a:lvl4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4pPr>
            <a:lvl5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363" lvl="1" indent="-2682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Vehicle </a:t>
            </a:r>
            <a:r>
              <a:rPr lang="en-US" sz="2000" dirty="0"/>
              <a:t>telematics</a:t>
            </a:r>
          </a:p>
          <a:p>
            <a:pPr marL="360363" lvl="1" indent="-268288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Vehicle autonomy</a:t>
            </a:r>
          </a:p>
          <a:p>
            <a:pPr marL="360363" lvl="1" indent="-268288" eaLnBrk="1" fontAlgn="auto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000" dirty="0"/>
              <a:t>Smart personal devices </a:t>
            </a:r>
          </a:p>
        </p:txBody>
      </p:sp>
      <p:sp>
        <p:nvSpPr>
          <p:cNvPr id="10" name="Content Placeholder 6"/>
          <p:cNvSpPr txBox="1">
            <a:spLocks/>
          </p:cNvSpPr>
          <p:nvPr/>
        </p:nvSpPr>
        <p:spPr>
          <a:xfrm>
            <a:off x="2996182" y="3782455"/>
            <a:ext cx="5984565" cy="698542"/>
          </a:xfrm>
          <a:prstGeom prst="rect">
            <a:avLst/>
          </a:prstGeom>
          <a:ln>
            <a:solidFill>
              <a:srgbClr val="7DC145"/>
            </a:solidFill>
          </a:ln>
        </p:spPr>
        <p:txBody>
          <a:bodyPr vert="horz" lIns="0" tIns="0" rIns="0" bIns="0" rtlCol="0">
            <a:no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Font typeface="Arial" panose="020B0604020202020204" pitchFamily="34" charset="0"/>
              <a:buNone/>
              <a:defRPr sz="3600" kern="1200" cap="all">
                <a:solidFill>
                  <a:srgbClr val="7DC145"/>
                </a:solidFill>
                <a:latin typeface="Arial" pitchFamily="34" charset="0"/>
                <a:ea typeface="Roboto Medium" pitchFamily="2" charset="0"/>
                <a:cs typeface="Arial" pitchFamily="34" charset="0"/>
              </a:defRPr>
            </a:lvl1pPr>
            <a:lvl2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2pPr>
            <a:lvl3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3pPr>
            <a:lvl4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4pPr>
            <a:lvl5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363" lvl="1" indent="-2682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Sustainability</a:t>
            </a:r>
          </a:p>
          <a:p>
            <a:pPr marL="360363" lvl="1" indent="-268288" eaLnBrk="1" fontAlgn="auto" hangingPunct="1">
              <a:buFont typeface="Arial" pitchFamily="34" charset="0"/>
              <a:buChar char="•"/>
              <a:defRPr/>
            </a:pPr>
            <a:r>
              <a:rPr lang="en-US" sz="2000" dirty="0" smtClean="0"/>
              <a:t>Cost-efficiency</a:t>
            </a:r>
            <a:endParaRPr lang="en-US" sz="2000" dirty="0"/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>
            <a:off x="2987823" y="4633152"/>
            <a:ext cx="5984565" cy="698542"/>
          </a:xfrm>
          <a:prstGeom prst="rect">
            <a:avLst/>
          </a:prstGeom>
          <a:ln>
            <a:solidFill>
              <a:srgbClr val="7DC145"/>
            </a:solidFill>
          </a:ln>
        </p:spPr>
        <p:txBody>
          <a:bodyPr vert="horz" lIns="0" tIns="0" rIns="0" bIns="0" rtlCol="0">
            <a:no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Font typeface="Arial" panose="020B0604020202020204" pitchFamily="34" charset="0"/>
              <a:buNone/>
              <a:defRPr sz="3600" kern="1200" cap="all">
                <a:solidFill>
                  <a:srgbClr val="7DC145"/>
                </a:solidFill>
                <a:latin typeface="Arial" pitchFamily="34" charset="0"/>
                <a:ea typeface="Roboto Medium" pitchFamily="2" charset="0"/>
                <a:cs typeface="Arial" pitchFamily="34" charset="0"/>
              </a:defRPr>
            </a:lvl1pPr>
            <a:lvl2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2pPr>
            <a:lvl3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3pPr>
            <a:lvl4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4pPr>
            <a:lvl5pPr marL="0" indent="0" algn="l" rtl="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Roboto Light" pitchFamily="2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363" lvl="1" indent="-2682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Funding</a:t>
            </a:r>
          </a:p>
          <a:p>
            <a:pPr marL="360363" lvl="1" indent="-268288" eaLnBrk="1" fontAlgn="auto" hangingPunct="1">
              <a:buFont typeface="Arial" pitchFamily="34" charset="0"/>
              <a:buChar char="•"/>
              <a:defRPr/>
            </a:pPr>
            <a:r>
              <a:rPr lang="en-US" sz="2000" dirty="0" smtClean="0"/>
              <a:t>Implementation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1644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9750" y="260350"/>
            <a:ext cx="8352730" cy="4762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Recommendations for authorities</a:t>
            </a:r>
            <a:endParaRPr lang="en-GB" sz="2800" spc="-100" noProof="0" dirty="0">
              <a:cs typeface="+mj-cs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700808"/>
            <a:ext cx="5410944" cy="2803593"/>
          </a:xfrm>
        </p:spPr>
        <p:txBody>
          <a:bodyPr>
            <a:normAutofit/>
          </a:bodyPr>
          <a:lstStyle/>
          <a:p>
            <a:pPr marL="457200" indent="-457200">
              <a:buClr>
                <a:srgbClr val="92D050"/>
              </a:buClr>
              <a:buFont typeface="Arial" panose="020B0604020202020204" pitchFamily="34" charset="0"/>
              <a:buChar char="•"/>
              <a:defRPr/>
            </a:pPr>
            <a:r>
              <a:rPr lang="en-US" sz="2800" cap="none" dirty="0" smtClean="0">
                <a:solidFill>
                  <a:schemeClr val="tx1"/>
                </a:solidFill>
              </a:rPr>
              <a:t>Establish base of evidence for benefit from urban C-ITS</a:t>
            </a:r>
          </a:p>
          <a:p>
            <a:pPr marL="457200" indent="-457200">
              <a:buClr>
                <a:srgbClr val="92D050"/>
              </a:buClr>
              <a:buFont typeface="Arial" panose="020B0604020202020204" pitchFamily="34" charset="0"/>
              <a:buChar char="•"/>
              <a:defRPr/>
            </a:pPr>
            <a:r>
              <a:rPr lang="en-US" sz="2800" cap="none" dirty="0" smtClean="0">
                <a:solidFill>
                  <a:schemeClr val="tx1"/>
                </a:solidFill>
              </a:rPr>
              <a:t>Support and ensure coordination and communication involving cities, advisers and suppliers</a:t>
            </a:r>
            <a:endParaRPr lang="en-US" sz="2800" cap="none" dirty="0">
              <a:solidFill>
                <a:schemeClr val="tx1"/>
              </a:solidFill>
            </a:endParaRPr>
          </a:p>
        </p:txBody>
      </p:sp>
      <p:sp>
        <p:nvSpPr>
          <p:cNvPr id="20484" name="Slide Number Placeholder 7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DA7C4E-D561-4A48-AA47-19B04F613542}" type="slidenum">
              <a:rPr lang="en-GB" altLang="en-US">
                <a:solidFill>
                  <a:srgbClr val="8D8D8D"/>
                </a:solidFill>
              </a:rPr>
              <a:pPr/>
              <a:t>22</a:t>
            </a:fld>
            <a:endParaRPr lang="en-GB" altLang="en-US">
              <a:solidFill>
                <a:srgbClr val="8D8D8D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60151" y="1700808"/>
            <a:ext cx="3024336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66700" eaLnBrk="1" fontAlgn="auto" hangingPunct="1">
              <a:spcAft>
                <a:spcPts val="600"/>
              </a:spcAft>
              <a:buClr>
                <a:srgbClr val="7DC145"/>
              </a:buClr>
              <a:buFont typeface="Arial" pitchFamily="34" charset="0"/>
              <a:buChar char="•"/>
              <a:defRPr/>
            </a:pPr>
            <a:r>
              <a:rPr lang="en-US" sz="2400" dirty="0" smtClean="0"/>
              <a:t>projects</a:t>
            </a:r>
          </a:p>
          <a:p>
            <a:pPr marL="266700" lvl="1" indent="-266700" eaLnBrk="1" fontAlgn="auto" hangingPunct="1">
              <a:spcAft>
                <a:spcPts val="600"/>
              </a:spcAft>
              <a:buClr>
                <a:srgbClr val="7DC145"/>
              </a:buClr>
              <a:buFont typeface="Arial" pitchFamily="34" charset="0"/>
              <a:buChar char="•"/>
              <a:defRPr/>
            </a:pPr>
            <a:r>
              <a:rPr lang="en-US" sz="2400" dirty="0" smtClean="0"/>
              <a:t>pilots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984054" y="2823260"/>
            <a:ext cx="3024336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66700" eaLnBrk="1" fontAlgn="auto" hangingPunct="1">
              <a:spcAft>
                <a:spcPts val="600"/>
              </a:spcAft>
              <a:buClr>
                <a:srgbClr val="7DC145"/>
              </a:buClr>
              <a:buFont typeface="Arial" pitchFamily="34" charset="0"/>
              <a:buChar char="•"/>
              <a:defRPr/>
            </a:pPr>
            <a:r>
              <a:rPr lang="en-US" sz="2400" dirty="0" smtClean="0"/>
              <a:t>European level</a:t>
            </a:r>
          </a:p>
          <a:p>
            <a:pPr marL="266700" lvl="1" indent="-266700" eaLnBrk="1" fontAlgn="auto" hangingPunct="1">
              <a:spcAft>
                <a:spcPts val="600"/>
              </a:spcAft>
              <a:buClr>
                <a:srgbClr val="7DC145"/>
              </a:buClr>
              <a:buFont typeface="Arial" pitchFamily="34" charset="0"/>
              <a:buChar char="•"/>
              <a:defRPr/>
            </a:pPr>
            <a:r>
              <a:rPr lang="en-US" sz="2400" dirty="0" smtClean="0"/>
              <a:t>National/regional level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827584" y="4873733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eaLnBrk="1" fontAlgn="auto" hangingPunct="1">
              <a:spcAft>
                <a:spcPts val="600"/>
              </a:spcAft>
              <a:buClr>
                <a:srgbClr val="FFC000"/>
              </a:buClr>
              <a:defRPr/>
            </a:pPr>
            <a:r>
              <a:rPr lang="en-GB" sz="2400" dirty="0" smtClean="0"/>
              <a:t>Harmonised</a:t>
            </a:r>
            <a:r>
              <a:rPr lang="en-US" sz="2400" dirty="0" smtClean="0"/>
              <a:t> city approach to C-ITS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868144" y="4909809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eaLnBrk="1" fontAlgn="auto" hangingPunct="1">
              <a:spcAft>
                <a:spcPts val="600"/>
              </a:spcAft>
              <a:buClr>
                <a:srgbClr val="FFC000"/>
              </a:buClr>
              <a:defRPr/>
            </a:pPr>
            <a:r>
              <a:rPr lang="en-US" sz="2400" dirty="0" smtClean="0"/>
              <a:t>a market for urban C-ITS</a:t>
            </a:r>
            <a:endParaRPr lang="en-US" sz="2400" dirty="0"/>
          </a:p>
        </p:txBody>
      </p:sp>
      <p:sp>
        <p:nvSpPr>
          <p:cNvPr id="2" name="Pentagon 1"/>
          <p:cNvSpPr/>
          <p:nvPr/>
        </p:nvSpPr>
        <p:spPr>
          <a:xfrm>
            <a:off x="4067944" y="4982343"/>
            <a:ext cx="1368152" cy="648072"/>
          </a:xfrm>
          <a:prstGeom prst="homePlate">
            <a:avLst/>
          </a:prstGeom>
          <a:solidFill>
            <a:srgbClr val="7DC145"/>
          </a:solidFill>
          <a:ln>
            <a:solidFill>
              <a:srgbClr val="7DC1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3" name="Rectangle 2"/>
          <p:cNvSpPr/>
          <p:nvPr/>
        </p:nvSpPr>
        <p:spPr>
          <a:xfrm>
            <a:off x="457200" y="4725145"/>
            <a:ext cx="8363272" cy="1080120"/>
          </a:xfrm>
          <a:prstGeom prst="rect">
            <a:avLst/>
          </a:prstGeom>
          <a:noFill/>
          <a:ln>
            <a:solidFill>
              <a:srgbClr val="7DC1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1285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  <p:bldP spid="2" grpId="0" animBg="1"/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>
                <a:cs typeface="+mj-cs"/>
              </a:rPr>
              <a:t>Our partners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800"/>
              </a:spcAft>
              <a:buFont typeface="Arial" panose="020B0604020202020204" pitchFamily="34" charset="0"/>
              <a:defRPr sz="3600">
                <a:solidFill>
                  <a:srgbClr val="7DC145"/>
                </a:solidFill>
                <a:latin typeface="Arial" panose="020B0604020202020204" pitchFamily="34" charset="0"/>
                <a:ea typeface="Roboto Medium" pitchFamily="2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Roboto Light" pitchFamily="2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ea typeface="Roboto Light" pitchFamily="2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Roboto Light" pitchFamily="2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ea typeface="Roboto Light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ea typeface="Roboto Light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ea typeface="Roboto Light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ea typeface="Roboto Light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800"/>
              </a:spcAft>
              <a:buClr>
                <a:srgbClr val="7DC145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ea typeface="Roboto Light" pitchFamily="2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fld id="{B4F58497-AF85-43F4-ABBA-808D5334EACE}" type="slidenum">
              <a:rPr lang="en-GB" altLang="en-US" sz="1200">
                <a:solidFill>
                  <a:srgbClr val="8D8D8D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23</a:t>
            </a:fld>
            <a:endParaRPr lang="en-GB" altLang="en-US" sz="1200">
              <a:solidFill>
                <a:srgbClr val="8D8D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01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4"/>
          <p:cNvSpPr>
            <a:spLocks noGrp="1"/>
          </p:cNvSpPr>
          <p:nvPr>
            <p:ph type="ctrTitle"/>
          </p:nvPr>
        </p:nvSpPr>
        <p:spPr bwMode="auto">
          <a:xfrm>
            <a:off x="685800" y="4770438"/>
            <a:ext cx="3886200" cy="458787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altLang="en-US" dirty="0"/>
              <a:t>Thank you!</a:t>
            </a: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E739BA1-94A5-43CC-974A-EAA35E94DDDC}" type="slidenum">
              <a:rPr lang="en-GB" altLang="en-US">
                <a:solidFill>
                  <a:srgbClr val="8D8D8D"/>
                </a:solidFill>
              </a:rPr>
              <a:pPr/>
              <a:t>24</a:t>
            </a:fld>
            <a:endParaRPr lang="en-GB" altLang="en-US">
              <a:solidFill>
                <a:srgbClr val="8D8D8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658570529"/>
              </p:ext>
            </p:extLst>
          </p:nvPr>
        </p:nvGraphicFramePr>
        <p:xfrm>
          <a:off x="1547664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1259632" y="1268760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smtClean="0">
                <a:solidFill>
                  <a:schemeClr val="bg1"/>
                </a:solidFill>
              </a:rPr>
              <a:t>Categories of Additional C-ITS Services</a:t>
            </a:r>
            <a:endParaRPr lang="en-GB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274680409"/>
              </p:ext>
            </p:extLst>
          </p:nvPr>
        </p:nvGraphicFramePr>
        <p:xfrm>
          <a:off x="21704" y="1484784"/>
          <a:ext cx="885698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4052350439"/>
              </p:ext>
            </p:extLst>
          </p:nvPr>
        </p:nvGraphicFramePr>
        <p:xfrm>
          <a:off x="899592" y="1268760"/>
          <a:ext cx="7259016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55576" y="4221088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bg1"/>
                </a:solidFill>
              </a:rPr>
              <a:t>- Service </a:t>
            </a:r>
            <a:r>
              <a:rPr lang="en-GB" sz="1600" b="1" dirty="0">
                <a:solidFill>
                  <a:schemeClr val="bg1"/>
                </a:solidFill>
              </a:rPr>
              <a:t>d</a:t>
            </a:r>
            <a:r>
              <a:rPr lang="en-GB" sz="1600" b="1" dirty="0" smtClean="0">
                <a:solidFill>
                  <a:schemeClr val="bg1"/>
                </a:solidFill>
              </a:rPr>
              <a:t>escriptions, roles and responsibilities, technical requirements defined in WG deliverables</a:t>
            </a:r>
          </a:p>
          <a:p>
            <a:endParaRPr lang="en-GB" sz="1600" b="1" dirty="0">
              <a:solidFill>
                <a:schemeClr val="bg1"/>
              </a:solidFill>
            </a:endParaRPr>
          </a:p>
          <a:p>
            <a:r>
              <a:rPr lang="en-GB" sz="1600" b="1" dirty="0" smtClean="0">
                <a:solidFill>
                  <a:schemeClr val="bg1"/>
                </a:solidFill>
              </a:rPr>
              <a:t>- C-ITS Platform Phase II Report to include this set of extension of urban relevant C-ITS services (subject to June Plenary)</a:t>
            </a:r>
            <a:endParaRPr lang="en-GB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477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08500"/>
            <a:ext cx="7772400" cy="460375"/>
          </a:xfrm>
        </p:spPr>
        <p:txBody>
          <a:bodyPr/>
          <a:lstStyle/>
          <a:p>
            <a:pPr>
              <a:defRPr/>
            </a:pPr>
            <a:r>
              <a:rPr lang="en-GB" sz="2400" dirty="0" smtClean="0"/>
              <a:t>connected vehicles: the urban impact</a:t>
            </a:r>
            <a:br>
              <a:rPr lang="en-GB" sz="2400" dirty="0" smtClean="0"/>
            </a:br>
            <a:r>
              <a:rPr lang="en-GB" sz="3600" dirty="0" smtClean="0"/>
              <a:t>THE CIMEC PROJECT</a:t>
            </a:r>
            <a:endParaRPr lang="en-GB" sz="3600" dirty="0"/>
          </a:p>
        </p:txBody>
      </p:sp>
      <p:pic>
        <p:nvPicPr>
          <p:cNvPr id="4" name="Picture 3" descr="flag_yellow_high.jpg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56176" y="486192"/>
            <a:ext cx="537845" cy="3505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04248" y="476672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latin typeface="Calibri" panose="020F0502020204030204" pitchFamily="34" charset="0"/>
              </a:rPr>
              <a:t>This project has received funding from the European Union’s Horizon 2020 research and innovation </a:t>
            </a:r>
            <a:r>
              <a:rPr lang="en-US" sz="700" dirty="0" err="1">
                <a:latin typeface="Calibri" panose="020F0502020204030204" pitchFamily="34" charset="0"/>
              </a:rPr>
              <a:t>programme</a:t>
            </a:r>
            <a:r>
              <a:rPr lang="en-US" sz="700" dirty="0">
                <a:latin typeface="Calibri" panose="020F0502020204030204" pitchFamily="34" charset="0"/>
              </a:rPr>
              <a:t> under grant agreement No 653637</a:t>
            </a:r>
          </a:p>
          <a:p>
            <a:endParaRPr lang="en-US" sz="7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CIMEC motivation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Deployment barriers are not technical</a:t>
            </a:r>
          </a:p>
          <a:p>
            <a:pPr lvl="1"/>
            <a:r>
              <a:rPr lang="en-US" dirty="0" smtClean="0"/>
              <a:t>Deployment in cities is not keeping pace with the highways</a:t>
            </a:r>
          </a:p>
          <a:p>
            <a:pPr lvl="1"/>
            <a:r>
              <a:rPr lang="en-US" dirty="0" smtClean="0"/>
              <a:t>Deployment should happen in an open market place</a:t>
            </a:r>
          </a:p>
          <a:p>
            <a:pPr lvl="1"/>
            <a:r>
              <a:rPr lang="en-US" dirty="0" smtClean="0"/>
              <a:t>Deployment should be simple and integration automatic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33BF27-8B80-4469-852D-D733B870A94D}" type="slidenum">
              <a:rPr lang="en-GB" altLang="en-US" smtClean="0"/>
              <a:pPr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700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9750" y="260350"/>
            <a:ext cx="8352730" cy="4762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CIMEC objectives</a:t>
            </a:r>
            <a:endParaRPr lang="en-GB" sz="2800" spc="-100" noProof="0" dirty="0">
              <a:cs typeface="+mj-cs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67544" y="1196752"/>
            <a:ext cx="8424936" cy="4320381"/>
          </a:xfrm>
        </p:spPr>
        <p:txBody>
          <a:bodyPr>
            <a:noAutofit/>
          </a:bodyPr>
          <a:lstStyle/>
          <a:p>
            <a:pPr marL="266700" lvl="1" indent="-266700" eaLnBrk="1" fontAlgn="auto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dirty="0">
                <a:cs typeface="+mn-cs"/>
              </a:rPr>
              <a:t>Gain better understanding of the challenges, enablers and barriers, and strategies for use of C-ITS solutions in European cities</a:t>
            </a:r>
          </a:p>
          <a:p>
            <a:pPr marL="266700" lvl="1" indent="-266700" eaLnBrk="1" fontAlgn="auto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dirty="0">
                <a:cs typeface="+mn-cs"/>
              </a:rPr>
              <a:t>Capture and document a set of realistic use cases for C-ITS in cities</a:t>
            </a:r>
          </a:p>
          <a:p>
            <a:pPr marL="266700" lvl="1" indent="-266700" eaLnBrk="1" fontAlgn="auto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dirty="0">
                <a:cs typeface="+mn-cs"/>
              </a:rPr>
              <a:t>Identify how emerging standards for C-ITS will affect, and should respond to, the systems and processes in the urban environment</a:t>
            </a:r>
          </a:p>
          <a:p>
            <a:pPr marL="266700" lvl="1" indent="-266700" eaLnBrk="1" fontAlgn="auto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dirty="0">
                <a:cs typeface="+mn-cs"/>
              </a:rPr>
              <a:t>Promote multi-sector stakeholder dialogue, engagement and collaboration </a:t>
            </a:r>
          </a:p>
        </p:txBody>
      </p:sp>
      <p:sp>
        <p:nvSpPr>
          <p:cNvPr id="20484" name="Slide Number Placeholder 7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DA7C4E-D561-4A48-AA47-19B04F613542}" type="slidenum">
              <a:rPr lang="en-GB" altLang="en-US">
                <a:solidFill>
                  <a:srgbClr val="8D8D8D"/>
                </a:solidFill>
              </a:rPr>
              <a:pPr/>
              <a:t>8</a:t>
            </a:fld>
            <a:endParaRPr lang="en-GB" altLang="en-US">
              <a:solidFill>
                <a:srgbClr val="8D8D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6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City perspective on C-ITS</a:t>
            </a:r>
            <a:endParaRPr lang="en-GB" noProof="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What cities want:</a:t>
            </a:r>
          </a:p>
          <a:p>
            <a:pPr lvl="2"/>
            <a:r>
              <a:rPr lang="en-US" dirty="0" smtClean="0"/>
              <a:t>To reduce congestion</a:t>
            </a:r>
          </a:p>
          <a:p>
            <a:pPr lvl="2"/>
            <a:r>
              <a:rPr lang="en-US" dirty="0" smtClean="0"/>
              <a:t>To improve the environment – specifically regarding air pollution</a:t>
            </a:r>
          </a:p>
          <a:p>
            <a:pPr lvl="2"/>
            <a:r>
              <a:rPr lang="en-US" dirty="0" smtClean="0"/>
              <a:t>To maintain safety on the network</a:t>
            </a:r>
          </a:p>
          <a:p>
            <a:pPr lvl="2"/>
            <a:r>
              <a:rPr lang="en-US" dirty="0" smtClean="0"/>
              <a:t>To improve accessibility by promoting excellent public transport (partly to support the above goals)</a:t>
            </a:r>
            <a:endParaRPr lang="en-US" dirty="0"/>
          </a:p>
        </p:txBody>
      </p:sp>
      <p:sp>
        <p:nvSpPr>
          <p:cNvPr id="20484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DA7C4E-D561-4A48-AA47-19B04F613542}" type="slidenum">
              <a:rPr lang="en-GB" altLang="en-US" smtClean="0"/>
              <a:pPr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659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HV Colors">
      <a:dk1>
        <a:srgbClr val="282828"/>
      </a:dk1>
      <a:lt1>
        <a:sysClr val="window" lastClr="FFFFFF"/>
      </a:lt1>
      <a:dk2>
        <a:srgbClr val="58595B"/>
      </a:dk2>
      <a:lt2>
        <a:srgbClr val="EAEBE6"/>
      </a:lt2>
      <a:accent1>
        <a:srgbClr val="E70F1F"/>
      </a:accent1>
      <a:accent2>
        <a:srgbClr val="F29400"/>
      </a:accent2>
      <a:accent3>
        <a:srgbClr val="B1C800"/>
      </a:accent3>
      <a:accent4>
        <a:srgbClr val="009EE0"/>
      </a:accent4>
      <a:accent5>
        <a:srgbClr val="00733B"/>
      </a:accent5>
      <a:accent6>
        <a:srgbClr val="B5007C"/>
      </a:accent6>
      <a:hlink>
        <a:srgbClr val="003871"/>
      </a:hlink>
      <a:folHlink>
        <a:srgbClr val="58585A"/>
      </a:folHlink>
    </a:clrScheme>
    <a:fontScheme name="SHV Energy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Custom 3">
      <a:dk1>
        <a:srgbClr val="000000"/>
      </a:dk1>
      <a:lt1>
        <a:srgbClr val="FFFFFF"/>
      </a:lt1>
      <a:dk2>
        <a:srgbClr val="164392"/>
      </a:dk2>
      <a:lt2>
        <a:srgbClr val="ABE1FB"/>
      </a:lt2>
      <a:accent1>
        <a:srgbClr val="00A5E5"/>
      </a:accent1>
      <a:accent2>
        <a:srgbClr val="025188"/>
      </a:accent2>
      <a:accent3>
        <a:srgbClr val="F39200"/>
      </a:accent3>
      <a:accent4>
        <a:srgbClr val="FBB937"/>
      </a:accent4>
      <a:accent5>
        <a:srgbClr val="00A19A"/>
      </a:accent5>
      <a:accent6>
        <a:srgbClr val="9DCB43"/>
      </a:accent6>
      <a:hlink>
        <a:srgbClr val="662383"/>
      </a:hlink>
      <a:folHlink>
        <a:srgbClr val="A21A5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1537</Words>
  <Application>Microsoft Office PowerPoint</Application>
  <PresentationFormat>On-screen Show (4:3)</PresentationFormat>
  <Paragraphs>235</Paragraphs>
  <Slides>24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5" baseType="lpstr">
      <vt:lpstr>Roboto</vt:lpstr>
      <vt:lpstr>Roboto Bold</vt:lpstr>
      <vt:lpstr>Roboto Light</vt:lpstr>
      <vt:lpstr>Roboto Medium</vt:lpstr>
      <vt:lpstr>Arial</vt:lpstr>
      <vt:lpstr>Calibri</vt:lpstr>
      <vt:lpstr>Verdana</vt:lpstr>
      <vt:lpstr>Webdings</vt:lpstr>
      <vt:lpstr>Wingdings</vt:lpstr>
      <vt:lpstr>Office Theme</vt:lpstr>
      <vt:lpstr>1_Default Design</vt:lpstr>
      <vt:lpstr>PowerPoint Presentation</vt:lpstr>
      <vt:lpstr>Recap: Outcomes of Meeting 1</vt:lpstr>
      <vt:lpstr>PowerPoint Presentation</vt:lpstr>
      <vt:lpstr>PowerPoint Presentation</vt:lpstr>
      <vt:lpstr>PowerPoint Presentation</vt:lpstr>
      <vt:lpstr>connected vehicles: the urban impact THE CIMEC PROJECT</vt:lpstr>
      <vt:lpstr>CIMEC motivation</vt:lpstr>
      <vt:lpstr>CIMEC objectives</vt:lpstr>
      <vt:lpstr>City perspective on C-ITS</vt:lpstr>
      <vt:lpstr>City perspective on C-ITS</vt:lpstr>
      <vt:lpstr>City perspective on C-ITS</vt:lpstr>
      <vt:lpstr>Urban C-ITS use cases</vt:lpstr>
      <vt:lpstr>Urban C-ITS use cases</vt:lpstr>
      <vt:lpstr>Urban C-ITS use cases</vt:lpstr>
      <vt:lpstr>recommendations for Cities </vt:lpstr>
      <vt:lpstr>Business models</vt:lpstr>
      <vt:lpstr>Understanding the costs</vt:lpstr>
      <vt:lpstr>Supplier READINESS </vt:lpstr>
      <vt:lpstr>Risk</vt:lpstr>
      <vt:lpstr>External factors</vt:lpstr>
      <vt:lpstr>The wider context</vt:lpstr>
      <vt:lpstr>Recommendations for authorities</vt:lpstr>
      <vt:lpstr>Our partners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2017-06-19T13:49:38Z</dcterms:created>
  <dcterms:modified xsi:type="dcterms:W3CDTF">2017-06-19T13:50:03Z</dcterms:modified>
</cp:coreProperties>
</file>